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304" r:id="rId3"/>
    <p:sldId id="333" r:id="rId4"/>
    <p:sldId id="322" r:id="rId5"/>
    <p:sldId id="320" r:id="rId6"/>
    <p:sldId id="323" r:id="rId7"/>
    <p:sldId id="324" r:id="rId8"/>
    <p:sldId id="327" r:id="rId9"/>
    <p:sldId id="329" r:id="rId10"/>
    <p:sldId id="328" r:id="rId11"/>
    <p:sldId id="326" r:id="rId12"/>
    <p:sldId id="307"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34" r:id="rId30"/>
  </p:sldIdLst>
  <p:sldSz cx="12192000" cy="6858000"/>
  <p:notesSz cx="6858000" cy="9144000"/>
  <p:photoAlbum layout="1pic"/>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ggy Escobar Gonzalez" userId="bc02d8a2f55e397d" providerId="LiveId" clId="{02D60C1F-BFA8-466B-A3EF-F89C8AD28AF7}"/>
    <pc:docChg chg="undo custSel addSld modSld">
      <pc:chgData name="Peggy Escobar Gonzalez" userId="bc02d8a2f55e397d" providerId="LiveId" clId="{02D60C1F-BFA8-466B-A3EF-F89C8AD28AF7}" dt="2021-09-07T02:37:10.228" v="509" actId="1076"/>
      <pc:docMkLst>
        <pc:docMk/>
      </pc:docMkLst>
      <pc:sldChg chg="addSp delSp modSp add mod">
        <pc:chgData name="Peggy Escobar Gonzalez" userId="bc02d8a2f55e397d" providerId="LiveId" clId="{02D60C1F-BFA8-466B-A3EF-F89C8AD28AF7}" dt="2021-09-06T23:56:33.599" v="114" actId="207"/>
        <pc:sldMkLst>
          <pc:docMk/>
          <pc:sldMk cId="1381774996" sldId="335"/>
        </pc:sldMkLst>
        <pc:spChg chg="mod">
          <ac:chgData name="Peggy Escobar Gonzalez" userId="bc02d8a2f55e397d" providerId="LiveId" clId="{02D60C1F-BFA8-466B-A3EF-F89C8AD28AF7}" dt="2021-09-06T23:56:33.599" v="114" actId="207"/>
          <ac:spMkLst>
            <pc:docMk/>
            <pc:sldMk cId="1381774996" sldId="335"/>
            <ac:spMk id="4" creationId="{00000000-0000-0000-0000-000000000000}"/>
          </ac:spMkLst>
        </pc:spChg>
        <pc:spChg chg="add del mod">
          <ac:chgData name="Peggy Escobar Gonzalez" userId="bc02d8a2f55e397d" providerId="LiveId" clId="{02D60C1F-BFA8-466B-A3EF-F89C8AD28AF7}" dt="2021-09-06T23:48:37.293" v="20"/>
          <ac:spMkLst>
            <pc:docMk/>
            <pc:sldMk cId="1381774996" sldId="335"/>
            <ac:spMk id="6" creationId="{63C459B2-88E1-4A74-9C2E-A8893CD4E54A}"/>
          </ac:spMkLst>
        </pc:spChg>
        <pc:spChg chg="add del">
          <ac:chgData name="Peggy Escobar Gonzalez" userId="bc02d8a2f55e397d" providerId="LiveId" clId="{02D60C1F-BFA8-466B-A3EF-F89C8AD28AF7}" dt="2021-09-06T23:48:49.660" v="22" actId="22"/>
          <ac:spMkLst>
            <pc:docMk/>
            <pc:sldMk cId="1381774996" sldId="335"/>
            <ac:spMk id="7" creationId="{F18132C6-C525-4D37-B3DE-487E18B8E1A3}"/>
          </ac:spMkLst>
        </pc:spChg>
        <pc:spChg chg="add mod">
          <ac:chgData name="Peggy Escobar Gonzalez" userId="bc02d8a2f55e397d" providerId="LiveId" clId="{02D60C1F-BFA8-466B-A3EF-F89C8AD28AF7}" dt="2021-09-06T23:54:15.513" v="98" actId="207"/>
          <ac:spMkLst>
            <pc:docMk/>
            <pc:sldMk cId="1381774996" sldId="335"/>
            <ac:spMk id="8" creationId="{106B8EA3-8753-4AED-91B5-929E1E1F0D68}"/>
          </ac:spMkLst>
        </pc:spChg>
        <pc:spChg chg="add del">
          <ac:chgData name="Peggy Escobar Gonzalez" userId="bc02d8a2f55e397d" providerId="LiveId" clId="{02D60C1F-BFA8-466B-A3EF-F89C8AD28AF7}" dt="2021-09-06T23:52:19.719" v="62" actId="22"/>
          <ac:spMkLst>
            <pc:docMk/>
            <pc:sldMk cId="1381774996" sldId="335"/>
            <ac:spMk id="11" creationId="{C5E1BAF5-B63B-4BF9-8E4E-638805EEF957}"/>
          </ac:spMkLst>
        </pc:spChg>
        <pc:spChg chg="add mod">
          <ac:chgData name="Peggy Escobar Gonzalez" userId="bc02d8a2f55e397d" providerId="LiveId" clId="{02D60C1F-BFA8-466B-A3EF-F89C8AD28AF7}" dt="2021-09-06T23:54:20.105" v="99" actId="207"/>
          <ac:spMkLst>
            <pc:docMk/>
            <pc:sldMk cId="1381774996" sldId="335"/>
            <ac:spMk id="13" creationId="{DD52EBA0-E498-4A16-81BA-09338B6831B6}"/>
          </ac:spMkLst>
        </pc:spChg>
        <pc:picChg chg="mod">
          <ac:chgData name="Peggy Escobar Gonzalez" userId="bc02d8a2f55e397d" providerId="LiveId" clId="{02D60C1F-BFA8-466B-A3EF-F89C8AD28AF7}" dt="2021-09-06T23:54:02.967" v="96" actId="1076"/>
          <ac:picMkLst>
            <pc:docMk/>
            <pc:sldMk cId="1381774996" sldId="335"/>
            <ac:picMk id="5" creationId="{00000000-0000-0000-0000-000000000000}"/>
          </ac:picMkLst>
        </pc:picChg>
        <pc:picChg chg="add del mod">
          <ac:chgData name="Peggy Escobar Gonzalez" userId="bc02d8a2f55e397d" providerId="LiveId" clId="{02D60C1F-BFA8-466B-A3EF-F89C8AD28AF7}" dt="2021-09-06T23:52:22.482" v="63" actId="478"/>
          <ac:picMkLst>
            <pc:docMk/>
            <pc:sldMk cId="1381774996" sldId="335"/>
            <ac:picMk id="9" creationId="{1AA43CC2-AED3-4E53-9BE3-4ABCD19F21BF}"/>
          </ac:picMkLst>
        </pc:picChg>
      </pc:sldChg>
      <pc:sldChg chg="modSp add mod">
        <pc:chgData name="Peggy Escobar Gonzalez" userId="bc02d8a2f55e397d" providerId="LiveId" clId="{02D60C1F-BFA8-466B-A3EF-F89C8AD28AF7}" dt="2021-09-07T00:00:19.801" v="158" actId="1076"/>
        <pc:sldMkLst>
          <pc:docMk/>
          <pc:sldMk cId="990826916" sldId="336"/>
        </pc:sldMkLst>
        <pc:spChg chg="mod">
          <ac:chgData name="Peggy Escobar Gonzalez" userId="bc02d8a2f55e397d" providerId="LiveId" clId="{02D60C1F-BFA8-466B-A3EF-F89C8AD28AF7}" dt="2021-09-06T23:56:44.700" v="115" actId="207"/>
          <ac:spMkLst>
            <pc:docMk/>
            <pc:sldMk cId="990826916" sldId="336"/>
            <ac:spMk id="4" creationId="{00000000-0000-0000-0000-000000000000}"/>
          </ac:spMkLst>
        </pc:spChg>
        <pc:spChg chg="mod">
          <ac:chgData name="Peggy Escobar Gonzalez" userId="bc02d8a2f55e397d" providerId="LiveId" clId="{02D60C1F-BFA8-466B-A3EF-F89C8AD28AF7}" dt="2021-09-07T00:00:12.523" v="157" actId="20577"/>
          <ac:spMkLst>
            <pc:docMk/>
            <pc:sldMk cId="990826916" sldId="336"/>
            <ac:spMk id="8" creationId="{106B8EA3-8753-4AED-91B5-929E1E1F0D68}"/>
          </ac:spMkLst>
        </pc:spChg>
        <pc:spChg chg="mod">
          <ac:chgData name="Peggy Escobar Gonzalez" userId="bc02d8a2f55e397d" providerId="LiveId" clId="{02D60C1F-BFA8-466B-A3EF-F89C8AD28AF7}" dt="2021-09-07T00:00:01.090" v="153" actId="20577"/>
          <ac:spMkLst>
            <pc:docMk/>
            <pc:sldMk cId="990826916" sldId="336"/>
            <ac:spMk id="13" creationId="{DD52EBA0-E498-4A16-81BA-09338B6831B6}"/>
          </ac:spMkLst>
        </pc:spChg>
        <pc:picChg chg="mod">
          <ac:chgData name="Peggy Escobar Gonzalez" userId="bc02d8a2f55e397d" providerId="LiveId" clId="{02D60C1F-BFA8-466B-A3EF-F89C8AD28AF7}" dt="2021-09-07T00:00:19.801" v="158" actId="1076"/>
          <ac:picMkLst>
            <pc:docMk/>
            <pc:sldMk cId="990826916" sldId="336"/>
            <ac:picMk id="5" creationId="{00000000-0000-0000-0000-000000000000}"/>
          </ac:picMkLst>
        </pc:picChg>
      </pc:sldChg>
      <pc:sldChg chg="delSp modSp add mod">
        <pc:chgData name="Peggy Escobar Gonzalez" userId="bc02d8a2f55e397d" providerId="LiveId" clId="{02D60C1F-BFA8-466B-A3EF-F89C8AD28AF7}" dt="2021-09-07T00:04:42.216" v="177" actId="207"/>
        <pc:sldMkLst>
          <pc:docMk/>
          <pc:sldMk cId="1137069378" sldId="337"/>
        </pc:sldMkLst>
        <pc:spChg chg="mod">
          <ac:chgData name="Peggy Escobar Gonzalez" userId="bc02d8a2f55e397d" providerId="LiveId" clId="{02D60C1F-BFA8-466B-A3EF-F89C8AD28AF7}" dt="2021-09-07T00:04:42.216" v="177" actId="207"/>
          <ac:spMkLst>
            <pc:docMk/>
            <pc:sldMk cId="1137069378" sldId="337"/>
            <ac:spMk id="4" creationId="{00000000-0000-0000-0000-000000000000}"/>
          </ac:spMkLst>
        </pc:spChg>
        <pc:spChg chg="mod">
          <ac:chgData name="Peggy Escobar Gonzalez" userId="bc02d8a2f55e397d" providerId="LiveId" clId="{02D60C1F-BFA8-466B-A3EF-F89C8AD28AF7}" dt="2021-09-07T00:04:28.036" v="176" actId="14100"/>
          <ac:spMkLst>
            <pc:docMk/>
            <pc:sldMk cId="1137069378" sldId="337"/>
            <ac:spMk id="8" creationId="{106B8EA3-8753-4AED-91B5-929E1E1F0D68}"/>
          </ac:spMkLst>
        </pc:spChg>
        <pc:spChg chg="del">
          <ac:chgData name="Peggy Escobar Gonzalez" userId="bc02d8a2f55e397d" providerId="LiveId" clId="{02D60C1F-BFA8-466B-A3EF-F89C8AD28AF7}" dt="2021-09-07T00:02:06.691" v="163" actId="478"/>
          <ac:spMkLst>
            <pc:docMk/>
            <pc:sldMk cId="1137069378" sldId="337"/>
            <ac:spMk id="13" creationId="{DD52EBA0-E498-4A16-81BA-09338B6831B6}"/>
          </ac:spMkLst>
        </pc:spChg>
      </pc:sldChg>
      <pc:sldChg chg="modSp add mod">
        <pc:chgData name="Peggy Escobar Gonzalez" userId="bc02d8a2f55e397d" providerId="LiveId" clId="{02D60C1F-BFA8-466B-A3EF-F89C8AD28AF7}" dt="2021-09-07T00:08:46.667" v="200" actId="255"/>
        <pc:sldMkLst>
          <pc:docMk/>
          <pc:sldMk cId="2433692386" sldId="338"/>
        </pc:sldMkLst>
        <pc:spChg chg="mod">
          <ac:chgData name="Peggy Escobar Gonzalez" userId="bc02d8a2f55e397d" providerId="LiveId" clId="{02D60C1F-BFA8-466B-A3EF-F89C8AD28AF7}" dt="2021-09-07T00:08:03.452" v="198" actId="1076"/>
          <ac:spMkLst>
            <pc:docMk/>
            <pc:sldMk cId="2433692386" sldId="338"/>
            <ac:spMk id="4" creationId="{00000000-0000-0000-0000-000000000000}"/>
          </ac:spMkLst>
        </pc:spChg>
        <pc:spChg chg="mod">
          <ac:chgData name="Peggy Escobar Gonzalez" userId="bc02d8a2f55e397d" providerId="LiveId" clId="{02D60C1F-BFA8-466B-A3EF-F89C8AD28AF7}" dt="2021-09-07T00:08:46.667" v="200" actId="255"/>
          <ac:spMkLst>
            <pc:docMk/>
            <pc:sldMk cId="2433692386" sldId="338"/>
            <ac:spMk id="8" creationId="{106B8EA3-8753-4AED-91B5-929E1E1F0D68}"/>
          </ac:spMkLst>
        </pc:spChg>
      </pc:sldChg>
      <pc:sldChg chg="addSp delSp modSp add mod">
        <pc:chgData name="Peggy Escobar Gonzalez" userId="bc02d8a2f55e397d" providerId="LiveId" clId="{02D60C1F-BFA8-466B-A3EF-F89C8AD28AF7}" dt="2021-09-07T00:14:48.260" v="245" actId="6549"/>
        <pc:sldMkLst>
          <pc:docMk/>
          <pc:sldMk cId="301210564" sldId="339"/>
        </pc:sldMkLst>
        <pc:spChg chg="mod">
          <ac:chgData name="Peggy Escobar Gonzalez" userId="bc02d8a2f55e397d" providerId="LiveId" clId="{02D60C1F-BFA8-466B-A3EF-F89C8AD28AF7}" dt="2021-09-07T00:10:41.623" v="204"/>
          <ac:spMkLst>
            <pc:docMk/>
            <pc:sldMk cId="301210564" sldId="339"/>
            <ac:spMk id="4" creationId="{00000000-0000-0000-0000-000000000000}"/>
          </ac:spMkLst>
        </pc:spChg>
        <pc:spChg chg="add del mod">
          <ac:chgData name="Peggy Escobar Gonzalez" userId="bc02d8a2f55e397d" providerId="LiveId" clId="{02D60C1F-BFA8-466B-A3EF-F89C8AD28AF7}" dt="2021-09-07T00:14:48.260" v="245" actId="6549"/>
          <ac:spMkLst>
            <pc:docMk/>
            <pc:sldMk cId="301210564" sldId="339"/>
            <ac:spMk id="8" creationId="{106B8EA3-8753-4AED-91B5-929E1E1F0D68}"/>
          </ac:spMkLst>
        </pc:spChg>
      </pc:sldChg>
      <pc:sldChg chg="modSp add mod">
        <pc:chgData name="Peggy Escobar Gonzalez" userId="bc02d8a2f55e397d" providerId="LiveId" clId="{02D60C1F-BFA8-466B-A3EF-F89C8AD28AF7}" dt="2021-09-07T02:37:10.228" v="509" actId="1076"/>
        <pc:sldMkLst>
          <pc:docMk/>
          <pc:sldMk cId="871417064" sldId="340"/>
        </pc:sldMkLst>
        <pc:spChg chg="mod">
          <ac:chgData name="Peggy Escobar Gonzalez" userId="bc02d8a2f55e397d" providerId="LiveId" clId="{02D60C1F-BFA8-466B-A3EF-F89C8AD28AF7}" dt="2021-09-07T02:37:10.228" v="509" actId="1076"/>
          <ac:spMkLst>
            <pc:docMk/>
            <pc:sldMk cId="871417064" sldId="340"/>
            <ac:spMk id="8" creationId="{106B8EA3-8753-4AED-91B5-929E1E1F0D68}"/>
          </ac:spMkLst>
        </pc:spChg>
      </pc:sldChg>
      <pc:sldChg chg="modSp add mod">
        <pc:chgData name="Peggy Escobar Gonzalez" userId="bc02d8a2f55e397d" providerId="LiveId" clId="{02D60C1F-BFA8-466B-A3EF-F89C8AD28AF7}" dt="2021-09-07T00:23:51.060" v="322" actId="14100"/>
        <pc:sldMkLst>
          <pc:docMk/>
          <pc:sldMk cId="703871490" sldId="341"/>
        </pc:sldMkLst>
        <pc:spChg chg="mod">
          <ac:chgData name="Peggy Escobar Gonzalez" userId="bc02d8a2f55e397d" providerId="LiveId" clId="{02D60C1F-BFA8-466B-A3EF-F89C8AD28AF7}" dt="2021-09-07T00:23:51.060" v="322" actId="14100"/>
          <ac:spMkLst>
            <pc:docMk/>
            <pc:sldMk cId="703871490" sldId="341"/>
            <ac:spMk id="4" creationId="{00000000-0000-0000-0000-000000000000}"/>
          </ac:spMkLst>
        </pc:spChg>
        <pc:spChg chg="mod">
          <ac:chgData name="Peggy Escobar Gonzalez" userId="bc02d8a2f55e397d" providerId="LiveId" clId="{02D60C1F-BFA8-466B-A3EF-F89C8AD28AF7}" dt="2021-09-07T00:22:01.356" v="314" actId="1076"/>
          <ac:spMkLst>
            <pc:docMk/>
            <pc:sldMk cId="703871490" sldId="341"/>
            <ac:spMk id="8" creationId="{106B8EA3-8753-4AED-91B5-929E1E1F0D68}"/>
          </ac:spMkLst>
        </pc:spChg>
      </pc:sldChg>
      <pc:sldChg chg="modSp add mod">
        <pc:chgData name="Peggy Escobar Gonzalez" userId="bc02d8a2f55e397d" providerId="LiveId" clId="{02D60C1F-BFA8-466B-A3EF-F89C8AD28AF7}" dt="2021-09-07T00:27:02.997" v="345" actId="20577"/>
        <pc:sldMkLst>
          <pc:docMk/>
          <pc:sldMk cId="2595946360" sldId="342"/>
        </pc:sldMkLst>
        <pc:spChg chg="mod">
          <ac:chgData name="Peggy Escobar Gonzalez" userId="bc02d8a2f55e397d" providerId="LiveId" clId="{02D60C1F-BFA8-466B-A3EF-F89C8AD28AF7}" dt="2021-09-07T00:26:27.284" v="340" actId="1076"/>
          <ac:spMkLst>
            <pc:docMk/>
            <pc:sldMk cId="2595946360" sldId="342"/>
            <ac:spMk id="4" creationId="{00000000-0000-0000-0000-000000000000}"/>
          </ac:spMkLst>
        </pc:spChg>
        <pc:spChg chg="mod">
          <ac:chgData name="Peggy Escobar Gonzalez" userId="bc02d8a2f55e397d" providerId="LiveId" clId="{02D60C1F-BFA8-466B-A3EF-F89C8AD28AF7}" dt="2021-09-07T00:27:02.997" v="345" actId="20577"/>
          <ac:spMkLst>
            <pc:docMk/>
            <pc:sldMk cId="2595946360" sldId="342"/>
            <ac:spMk id="8" creationId="{106B8EA3-8753-4AED-91B5-929E1E1F0D68}"/>
          </ac:spMkLst>
        </pc:spChg>
      </pc:sldChg>
      <pc:sldChg chg="modSp add mod">
        <pc:chgData name="Peggy Escobar Gonzalez" userId="bc02d8a2f55e397d" providerId="LiveId" clId="{02D60C1F-BFA8-466B-A3EF-F89C8AD28AF7}" dt="2021-09-07T00:27:59.298" v="352" actId="255"/>
        <pc:sldMkLst>
          <pc:docMk/>
          <pc:sldMk cId="1033579472" sldId="343"/>
        </pc:sldMkLst>
        <pc:spChg chg="mod">
          <ac:chgData name="Peggy Escobar Gonzalez" userId="bc02d8a2f55e397d" providerId="LiveId" clId="{02D60C1F-BFA8-466B-A3EF-F89C8AD28AF7}" dt="2021-09-07T00:27:59.298" v="352" actId="255"/>
          <ac:spMkLst>
            <pc:docMk/>
            <pc:sldMk cId="1033579472" sldId="343"/>
            <ac:spMk id="8" creationId="{106B8EA3-8753-4AED-91B5-929E1E1F0D68}"/>
          </ac:spMkLst>
        </pc:spChg>
      </pc:sldChg>
      <pc:sldChg chg="modSp add mod">
        <pc:chgData name="Peggy Escobar Gonzalez" userId="bc02d8a2f55e397d" providerId="LiveId" clId="{02D60C1F-BFA8-466B-A3EF-F89C8AD28AF7}" dt="2021-09-07T00:29:37.024" v="362" actId="15"/>
        <pc:sldMkLst>
          <pc:docMk/>
          <pc:sldMk cId="995665686" sldId="344"/>
        </pc:sldMkLst>
        <pc:spChg chg="mod">
          <ac:chgData name="Peggy Escobar Gonzalez" userId="bc02d8a2f55e397d" providerId="LiveId" clId="{02D60C1F-BFA8-466B-A3EF-F89C8AD28AF7}" dt="2021-09-07T00:29:37.024" v="362" actId="15"/>
          <ac:spMkLst>
            <pc:docMk/>
            <pc:sldMk cId="995665686" sldId="344"/>
            <ac:spMk id="8" creationId="{106B8EA3-8753-4AED-91B5-929E1E1F0D68}"/>
          </ac:spMkLst>
        </pc:spChg>
      </pc:sldChg>
      <pc:sldChg chg="modSp add mod">
        <pc:chgData name="Peggy Escobar Gonzalez" userId="bc02d8a2f55e397d" providerId="LiveId" clId="{02D60C1F-BFA8-466B-A3EF-F89C8AD28AF7}" dt="2021-09-07T00:31:13.171" v="373" actId="1076"/>
        <pc:sldMkLst>
          <pc:docMk/>
          <pc:sldMk cId="3096721093" sldId="345"/>
        </pc:sldMkLst>
        <pc:spChg chg="mod">
          <ac:chgData name="Peggy Escobar Gonzalez" userId="bc02d8a2f55e397d" providerId="LiveId" clId="{02D60C1F-BFA8-466B-A3EF-F89C8AD28AF7}" dt="2021-09-07T00:31:13.171" v="373" actId="1076"/>
          <ac:spMkLst>
            <pc:docMk/>
            <pc:sldMk cId="3096721093" sldId="345"/>
            <ac:spMk id="8" creationId="{106B8EA3-8753-4AED-91B5-929E1E1F0D68}"/>
          </ac:spMkLst>
        </pc:spChg>
      </pc:sldChg>
      <pc:sldChg chg="modSp add mod">
        <pc:chgData name="Peggy Escobar Gonzalez" userId="bc02d8a2f55e397d" providerId="LiveId" clId="{02D60C1F-BFA8-466B-A3EF-F89C8AD28AF7}" dt="2021-09-07T00:32:51.460" v="384" actId="1076"/>
        <pc:sldMkLst>
          <pc:docMk/>
          <pc:sldMk cId="887416113" sldId="346"/>
        </pc:sldMkLst>
        <pc:spChg chg="mod">
          <ac:chgData name="Peggy Escobar Gonzalez" userId="bc02d8a2f55e397d" providerId="LiveId" clId="{02D60C1F-BFA8-466B-A3EF-F89C8AD28AF7}" dt="2021-09-07T00:32:51.460" v="384" actId="1076"/>
          <ac:spMkLst>
            <pc:docMk/>
            <pc:sldMk cId="887416113" sldId="346"/>
            <ac:spMk id="8" creationId="{106B8EA3-8753-4AED-91B5-929E1E1F0D68}"/>
          </ac:spMkLst>
        </pc:spChg>
      </pc:sldChg>
      <pc:sldChg chg="modSp add mod">
        <pc:chgData name="Peggy Escobar Gonzalez" userId="bc02d8a2f55e397d" providerId="LiveId" clId="{02D60C1F-BFA8-466B-A3EF-F89C8AD28AF7}" dt="2021-09-07T00:33:47.129" v="390" actId="255"/>
        <pc:sldMkLst>
          <pc:docMk/>
          <pc:sldMk cId="2738551864" sldId="347"/>
        </pc:sldMkLst>
        <pc:spChg chg="mod">
          <ac:chgData name="Peggy Escobar Gonzalez" userId="bc02d8a2f55e397d" providerId="LiveId" clId="{02D60C1F-BFA8-466B-A3EF-F89C8AD28AF7}" dt="2021-09-07T00:33:47.129" v="390" actId="255"/>
          <ac:spMkLst>
            <pc:docMk/>
            <pc:sldMk cId="2738551864" sldId="347"/>
            <ac:spMk id="8" creationId="{106B8EA3-8753-4AED-91B5-929E1E1F0D68}"/>
          </ac:spMkLst>
        </pc:spChg>
      </pc:sldChg>
      <pc:sldChg chg="modSp add mod">
        <pc:chgData name="Peggy Escobar Gonzalez" userId="bc02d8a2f55e397d" providerId="LiveId" clId="{02D60C1F-BFA8-466B-A3EF-F89C8AD28AF7}" dt="2021-09-07T00:40:24.814" v="408" actId="1076"/>
        <pc:sldMkLst>
          <pc:docMk/>
          <pc:sldMk cId="861186246" sldId="348"/>
        </pc:sldMkLst>
        <pc:spChg chg="mod">
          <ac:chgData name="Peggy Escobar Gonzalez" userId="bc02d8a2f55e397d" providerId="LiveId" clId="{02D60C1F-BFA8-466B-A3EF-F89C8AD28AF7}" dt="2021-09-07T00:35:15.878" v="396" actId="6549"/>
          <ac:spMkLst>
            <pc:docMk/>
            <pc:sldMk cId="861186246" sldId="348"/>
            <ac:spMk id="4" creationId="{00000000-0000-0000-0000-000000000000}"/>
          </ac:spMkLst>
        </pc:spChg>
        <pc:spChg chg="mod">
          <ac:chgData name="Peggy Escobar Gonzalez" userId="bc02d8a2f55e397d" providerId="LiveId" clId="{02D60C1F-BFA8-466B-A3EF-F89C8AD28AF7}" dt="2021-09-07T00:40:15.364" v="407" actId="6549"/>
          <ac:spMkLst>
            <pc:docMk/>
            <pc:sldMk cId="861186246" sldId="348"/>
            <ac:spMk id="8" creationId="{106B8EA3-8753-4AED-91B5-929E1E1F0D68}"/>
          </ac:spMkLst>
        </pc:spChg>
        <pc:picChg chg="mod">
          <ac:chgData name="Peggy Escobar Gonzalez" userId="bc02d8a2f55e397d" providerId="LiveId" clId="{02D60C1F-BFA8-466B-A3EF-F89C8AD28AF7}" dt="2021-09-07T00:40:24.814" v="408" actId="1076"/>
          <ac:picMkLst>
            <pc:docMk/>
            <pc:sldMk cId="861186246" sldId="348"/>
            <ac:picMk id="5" creationId="{00000000-0000-0000-0000-000000000000}"/>
          </ac:picMkLst>
        </pc:picChg>
      </pc:sldChg>
      <pc:sldChg chg="modSp add mod">
        <pc:chgData name="Peggy Escobar Gonzalez" userId="bc02d8a2f55e397d" providerId="LiveId" clId="{02D60C1F-BFA8-466B-A3EF-F89C8AD28AF7}" dt="2021-09-07T00:44:55.604" v="441" actId="1076"/>
        <pc:sldMkLst>
          <pc:docMk/>
          <pc:sldMk cId="3572686071" sldId="349"/>
        </pc:sldMkLst>
        <pc:spChg chg="mod">
          <ac:chgData name="Peggy Escobar Gonzalez" userId="bc02d8a2f55e397d" providerId="LiveId" clId="{02D60C1F-BFA8-466B-A3EF-F89C8AD28AF7}" dt="2021-09-07T00:44:45.705" v="440" actId="255"/>
          <ac:spMkLst>
            <pc:docMk/>
            <pc:sldMk cId="3572686071" sldId="349"/>
            <ac:spMk id="8" creationId="{106B8EA3-8753-4AED-91B5-929E1E1F0D68}"/>
          </ac:spMkLst>
        </pc:spChg>
        <pc:picChg chg="mod">
          <ac:chgData name="Peggy Escobar Gonzalez" userId="bc02d8a2f55e397d" providerId="LiveId" clId="{02D60C1F-BFA8-466B-A3EF-F89C8AD28AF7}" dt="2021-09-07T00:44:55.604" v="441" actId="1076"/>
          <ac:picMkLst>
            <pc:docMk/>
            <pc:sldMk cId="3572686071" sldId="349"/>
            <ac:picMk id="5" creationId="{00000000-0000-0000-0000-000000000000}"/>
          </ac:picMkLst>
        </pc:picChg>
      </pc:sldChg>
      <pc:sldChg chg="modSp add mod">
        <pc:chgData name="Peggy Escobar Gonzalez" userId="bc02d8a2f55e397d" providerId="LiveId" clId="{02D60C1F-BFA8-466B-A3EF-F89C8AD28AF7}" dt="2021-09-07T00:45:15.898" v="443" actId="1076"/>
        <pc:sldMkLst>
          <pc:docMk/>
          <pc:sldMk cId="2297485871" sldId="350"/>
        </pc:sldMkLst>
        <pc:spChg chg="mod">
          <ac:chgData name="Peggy Escobar Gonzalez" userId="bc02d8a2f55e397d" providerId="LiveId" clId="{02D60C1F-BFA8-466B-A3EF-F89C8AD28AF7}" dt="2021-09-07T00:45:09.760" v="442" actId="255"/>
          <ac:spMkLst>
            <pc:docMk/>
            <pc:sldMk cId="2297485871" sldId="350"/>
            <ac:spMk id="8" creationId="{106B8EA3-8753-4AED-91B5-929E1E1F0D68}"/>
          </ac:spMkLst>
        </pc:spChg>
        <pc:picChg chg="mod">
          <ac:chgData name="Peggy Escobar Gonzalez" userId="bc02d8a2f55e397d" providerId="LiveId" clId="{02D60C1F-BFA8-466B-A3EF-F89C8AD28AF7}" dt="2021-09-07T00:45:15.898" v="443" actId="1076"/>
          <ac:picMkLst>
            <pc:docMk/>
            <pc:sldMk cId="2297485871" sldId="350"/>
            <ac:picMk id="5" creationId="{00000000-0000-0000-0000-000000000000}"/>
          </ac:picMkLst>
        </pc:picChg>
      </pc:sldChg>
    </pc:docChg>
  </pc:docChgLst>
</pc:chgInfo>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1-09-06T21:16:50.192"/>
    </inkml:context>
    <inkml:brush xml:id="br0">
      <inkml:brushProperty name="width" value="0.05292" units="cm"/>
      <inkml:brushProperty name="height" value="0.05292" units="cm"/>
      <inkml:brushProperty name="color" value="#FF0000"/>
    </inkml:brush>
  </inkml:definitions>
  <inkml:trace contextRef="#ctx0" brushRef="#br0">8696 5697 0,'0'-17'16,"-17"17"31,-1 0-47,-53 0 15,1 0 1,17 0 15,-53-18-15,18 18 0,-18 0-1,18 0 1,17 0-1,1 18 1,-1-1 0,1 19-1,34-19-15,-34 36 16,-1-18 0,1 18-1,-1 18 16,-17-1-31,17-17 32,19 18-17,34-18 1,-17-18 0,-1 36-1,1-18 1,0 17-1,17-17 1,1 18 0,-19-18-1,19 0 1,17-18 0,0 0-1,-18 0 1,18-17-1,0 35 17,0 0-17,0 17 1,0 1 0,0-1-1,0-34 1,0 17-1,0 0 1,18-36-16,-18 54 16,35-36-1,-35 18 1,18 18 0,17-19-1,-18 19 1,19 0-1,-19-36 17,36 88-17,-35-52 1,17-1 0,-17-52-1,-1 35 1,19 0-1,-36-35 1,17 17 0,1 18-1,17-18 1,-17-35 0,0 35-1,-1 1 1,36 16 15,-35-52-15,-18 18-16,35 0 15,-17 17 1,17 0 0,36 1-1,-19-1 1,1 0-1,18 18 1,-1-18 0,-17 1-1,18-1 1,0 0 0,-19-17-1,19-1 1,0 1-1,-1 0 17,36-18-17,-53 0 1,0 0 0,17 0-1,1 0 1,-18-18-1,0 0 1,17 1 0,-17-1-1,-18 1 1,18-1 0,0-17-1,0 17 1,-18-17-1,89-54 17,-53 72-17,-1-36 1,-17 0 0,0 35-1,-18-17 1,18 0-1,35 0 1,-52 17 0,16 0-1,-16-17 1,-19 0 0,36-1-1,-17 1 1,16-18 15,-52 18-15,0 17-1,18-17 1,-18-18 0,18 18-1,-1-36 1,-17 1-1,18-36 1,-18 35 0,18 1-1,-18-1 1,0 36 0,0-18-1,0-53 1,17 36 15,1-1-15,-18 1-1,18 17 1,-18 0 0,0 17-1,0-16 1,0 16-1,0-34 1,0-1 0,-18 36-1,0-36 1,-17 1 0,-18-36-1,35 35 16,-17 18-31,18 1 32,-1-1-17,-35 0 1,35 35 0,-17-17-1,17 17 1,1 0-16,-18 1 15,-18-54 1,17 54 0,1-1-1,17-17 1,-17 17 0,18 0-1,-19 1 16,19-1-15,-19 1 0,-34-1-1,35 0 1,-18-17 0,0 17-1,0 18 1,35 0-1,-17-17-15,0 17 16,-18-18 0,0 0-1,35 18 1,-17-17 0,0 17-1,17 0 1,-17-18-1,17 18 17,0 0-17,1 0 1,-1 0 93,0 0-93,1 0-16,-19 0 16,1 0-1,18 0 1,-1 0-1,-17 18 17,-1-18-32,36 17 15,-35-17 1,0 18 0,0-18-1,17 18 16,0-18 63,18 17 94,0 1-173,0 0 1,-70-36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Título"/>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grpSp>
        <p:nvGrpSpPr>
          <p:cNvPr id="2" name="1 Grupo"/>
          <p:cNvGrpSpPr/>
          <p:nvPr/>
        </p:nvGrpSpPr>
        <p:grpSpPr>
          <a:xfrm>
            <a:off x="-5019" y="4953000"/>
            <a:ext cx="12197020"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0D0F1837-B1FC-44D3-8AD1-3CC16BEEBDFC}" type="datetimeFigureOut">
              <a:rPr lang="es-GT" smtClean="0"/>
              <a:pPr/>
              <a:t>6/09/2021</a:t>
            </a:fld>
            <a:endParaRPr lang="es-GT"/>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GT"/>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345D080E-CA23-43E0-9873-6AF0BDCE1BD8}" type="slidenum">
              <a:rPr lang="es-GT" smtClean="0"/>
              <a:pPr/>
              <a:t>‹Nº›</a:t>
            </a:fld>
            <a:endParaRPr lang="es-GT"/>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1481330"/>
            <a:ext cx="10972800" cy="438607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D0F1837-B1FC-44D3-8AD1-3CC16BEEBDFC}" type="datetimeFigureOut">
              <a:rPr lang="es-GT" smtClean="0"/>
              <a:pPr/>
              <a:t>6/09/2021</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345D080E-CA23-43E0-9873-6AF0BDCE1BD8}" type="slidenum">
              <a:rPr lang="es-GT" smtClean="0"/>
              <a:pPr/>
              <a:t>‹Nº›</a:t>
            </a:fld>
            <a:endParaRPr lang="es-GT"/>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25351" y="274641"/>
            <a:ext cx="2369960" cy="5592761"/>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41"/>
            <a:ext cx="8432800" cy="559276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D0F1837-B1FC-44D3-8AD1-3CC16BEEBDFC}" type="datetimeFigureOut">
              <a:rPr lang="es-GT" smtClean="0"/>
              <a:pPr/>
              <a:t>6/09/2021</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345D080E-CA23-43E0-9873-6AF0BDCE1BD8}" type="slidenum">
              <a:rPr lang="es-GT" smtClean="0"/>
              <a:pPr/>
              <a:t>‹Nº›</a:t>
            </a:fld>
            <a:endParaRPr lang="es-GT"/>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D0F1837-B1FC-44D3-8AD1-3CC16BEEBDFC}" type="datetimeFigureOut">
              <a:rPr lang="es-GT" smtClean="0"/>
              <a:pPr/>
              <a:t>6/09/2021</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345D080E-CA23-43E0-9873-6AF0BDCE1BD8}" type="slidenum">
              <a:rPr lang="es-GT" smtClean="0"/>
              <a:pPr/>
              <a:t>‹Nº›</a:t>
            </a:fld>
            <a:endParaRPr lang="es-GT"/>
          </a:p>
        </p:txBody>
      </p:sp>
      <p:sp>
        <p:nvSpPr>
          <p:cNvPr id="7" name="6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0D0F1837-B1FC-44D3-8AD1-3CC16BEEBDFC}" type="datetimeFigureOut">
              <a:rPr lang="es-GT" smtClean="0"/>
              <a:pPr/>
              <a:t>6/09/2021</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345D080E-CA23-43E0-9873-6AF0BDCE1BD8}" type="slidenum">
              <a:rPr lang="es-GT" smtClean="0"/>
              <a:pPr/>
              <a:t>‹Nº›</a:t>
            </a:fld>
            <a:endParaRPr lang="es-GT"/>
          </a:p>
        </p:txBody>
      </p:sp>
      <p:sp>
        <p:nvSpPr>
          <p:cNvPr id="7" name="6 Cheurón"/>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7 Cheurón"/>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0D0F1837-B1FC-44D3-8AD1-3CC16BEEBDFC}" type="datetimeFigureOut">
              <a:rPr lang="es-GT" smtClean="0"/>
              <a:pPr/>
              <a:t>6/09/2021</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345D080E-CA23-43E0-9873-6AF0BDCE1BD8}" type="slidenum">
              <a:rPr lang="es-GT" smtClean="0"/>
              <a:pPr/>
              <a:t>‹Nº›</a:t>
            </a:fld>
            <a:endParaRPr lang="es-GT"/>
          </a:p>
        </p:txBody>
      </p:sp>
      <p:sp>
        <p:nvSpPr>
          <p:cNvPr id="8" name="7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10972800" cy="1143000"/>
          </a:xfrm>
        </p:spPr>
        <p:txBody>
          <a:bodyPr anchor="ct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0D0F1837-B1FC-44D3-8AD1-3CC16BEEBDFC}" type="datetimeFigureOut">
              <a:rPr lang="es-GT" smtClean="0"/>
              <a:pPr/>
              <a:t>6/09/2021</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345D080E-CA23-43E0-9873-6AF0BDCE1BD8}" type="slidenum">
              <a:rPr lang="es-GT" smtClean="0"/>
              <a:pPr/>
              <a:t>‹Nº›</a:t>
            </a:fld>
            <a:endParaRPr lang="es-GT"/>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D0F1837-B1FC-44D3-8AD1-3CC16BEEBDFC}" type="datetimeFigureOut">
              <a:rPr lang="es-GT" smtClean="0"/>
              <a:pPr/>
              <a:t>6/09/2021</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345D080E-CA23-43E0-9873-6AF0BDCE1BD8}" type="slidenum">
              <a:rPr lang="es-GT" smtClean="0"/>
              <a:pPr/>
              <a:t>‹Nº›</a:t>
            </a:fld>
            <a:endParaRPr lang="es-GT"/>
          </a:p>
        </p:txBody>
      </p:sp>
      <p:sp>
        <p:nvSpPr>
          <p:cNvPr id="6" name="5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0F1837-B1FC-44D3-8AD1-3CC16BEEBDFC}" type="datetimeFigureOut">
              <a:rPr lang="es-GT" smtClean="0"/>
              <a:pPr/>
              <a:t>6/09/2021</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345D080E-CA23-43E0-9873-6AF0BDCE1BD8}" type="slidenum">
              <a:rPr lang="es-GT" smtClean="0"/>
              <a:pPr/>
              <a:t>‹Nº›</a:t>
            </a:fld>
            <a:endParaRPr lang="es-GT"/>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8969376" y="6407944"/>
            <a:ext cx="2560320" cy="365760"/>
          </a:xfrm>
        </p:spPr>
        <p:txBody>
          <a:bodyPr/>
          <a:lstStyle/>
          <a:p>
            <a:fld id="{0D0F1837-B1FC-44D3-8AD1-3CC16BEEBDFC}" type="datetimeFigureOut">
              <a:rPr lang="es-GT" smtClean="0"/>
              <a:pPr/>
              <a:t>6/09/2021</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345D080E-CA23-43E0-9873-6AF0BDCE1BD8}" type="slidenum">
              <a:rPr lang="es-GT" smtClean="0"/>
              <a:pPr/>
              <a:t>‹Nº›</a:t>
            </a:fld>
            <a:endParaRPr lang="es-GT"/>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3" name="2 Marcador de posición de imagen"/>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0D0F1837-B1FC-44D3-8AD1-3CC16BEEBDFC}" type="datetimeFigureOut">
              <a:rPr lang="es-GT" smtClean="0"/>
              <a:pPr/>
              <a:t>6/09/2021</a:t>
            </a:fld>
            <a:endParaRPr lang="es-GT"/>
          </a:p>
        </p:txBody>
      </p:sp>
      <p:sp>
        <p:nvSpPr>
          <p:cNvPr id="6" name="5 Marcador de pie de página"/>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s-GT"/>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345D080E-CA23-43E0-9873-6AF0BDCE1BD8}" type="slidenum">
              <a:rPr lang="es-GT" smtClean="0"/>
              <a:pPr/>
              <a:t>‹Nº›</a:t>
            </a:fld>
            <a:endParaRPr lang="es-GT"/>
          </a:p>
        </p:txBody>
      </p:sp>
      <p:sp>
        <p:nvSpPr>
          <p:cNvPr id="2" name="1 Título"/>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a:t>Haga clic para modificar el estilo de título del patrón</a:t>
            </a:r>
            <a:endParaRPr kumimoji="0" lang="en-US"/>
          </a:p>
        </p:txBody>
      </p:sp>
      <p:sp>
        <p:nvSpPr>
          <p:cNvPr id="8" name="7 Forma libre"/>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8 Forma libre"/>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9 Triángulo rectángulo"/>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10 Conector recto"/>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12 Cheurón"/>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11 Forma libre"/>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13 Triángulo rectángulo"/>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14 Conector recto"/>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0D0F1837-B1FC-44D3-8AD1-3CC16BEEBDFC}" type="datetimeFigureOut">
              <a:rPr lang="es-GT" smtClean="0"/>
              <a:pPr/>
              <a:t>6/09/2021</a:t>
            </a:fld>
            <a:endParaRPr lang="es-GT"/>
          </a:p>
        </p:txBody>
      </p:sp>
      <p:sp>
        <p:nvSpPr>
          <p:cNvPr id="22" name="21 Marcador de pie de página"/>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s-GT"/>
          </a:p>
        </p:txBody>
      </p:sp>
      <p:sp>
        <p:nvSpPr>
          <p:cNvPr id="18" name="17 Marcador de número de diapositiva"/>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345D080E-CA23-43E0-9873-6AF0BDCE1BD8}" type="slidenum">
              <a:rPr lang="es-GT" smtClean="0"/>
              <a:pPr/>
              <a:t>‹Nº›</a:t>
            </a:fld>
            <a:endParaRPr lang="es-GT"/>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p:fad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customXml" Target="../ink/ink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sz="half" idx="1"/>
          </p:nvPr>
        </p:nvSpPr>
        <p:spPr>
          <a:xfrm>
            <a:off x="911424" y="908720"/>
            <a:ext cx="9289032" cy="4525963"/>
          </a:xfrm>
        </p:spPr>
        <p:txBody>
          <a:bodyPr>
            <a:normAutofit/>
          </a:bodyPr>
          <a:lstStyle/>
          <a:p>
            <a:pPr marL="109728" indent="0">
              <a:buNone/>
            </a:pPr>
            <a:br>
              <a:rPr lang="es-CR" sz="3200" dirty="0">
                <a:ln w="18415" cmpd="sng">
                  <a:solidFill>
                    <a:srgbClr val="FFFFFF"/>
                  </a:solidFill>
                  <a:prstDash val="solid"/>
                </a:ln>
                <a:effectLst>
                  <a:outerShdw blurRad="63500" dir="3600000" algn="tl" rotWithShape="0">
                    <a:srgbClr val="000000">
                      <a:alpha val="70000"/>
                    </a:srgbClr>
                  </a:outerShdw>
                </a:effectLst>
              </a:rPr>
            </a:br>
            <a:br>
              <a:rPr lang="es-CR" sz="3200" dirty="0">
                <a:ln w="18415" cmpd="sng">
                  <a:solidFill>
                    <a:srgbClr val="FFFFFF"/>
                  </a:solidFill>
                  <a:prstDash val="solid"/>
                </a:ln>
                <a:effectLst>
                  <a:outerShdw blurRad="63500" dir="3600000" algn="tl" rotWithShape="0">
                    <a:srgbClr val="000000">
                      <a:alpha val="70000"/>
                    </a:srgbClr>
                  </a:outerShdw>
                </a:effectLst>
              </a:rPr>
            </a:br>
            <a:r>
              <a:rPr lang="es-CR" sz="3200" dirty="0">
                <a:ln w="18415" cmpd="sng">
                  <a:solidFill>
                    <a:srgbClr val="FFFFFF"/>
                  </a:solidFill>
                  <a:prstDash val="solid"/>
                </a:ln>
                <a:effectLst>
                  <a:outerShdw blurRad="63500" dir="3600000" algn="tl" rotWithShape="0">
                    <a:srgbClr val="000000">
                      <a:alpha val="70000"/>
                    </a:srgbClr>
                  </a:outerShdw>
                </a:effectLst>
              </a:rPr>
              <a:t>XXI COPA CENTROAMERICANA </a:t>
            </a:r>
          </a:p>
          <a:p>
            <a:pPr marL="109728" indent="0">
              <a:buNone/>
            </a:pPr>
            <a:r>
              <a:rPr lang="es-CR" sz="3200" dirty="0">
                <a:ln w="18415" cmpd="sng">
                  <a:solidFill>
                    <a:srgbClr val="FFFFFF"/>
                  </a:solidFill>
                  <a:prstDash val="solid"/>
                </a:ln>
                <a:effectLst>
                  <a:outerShdw blurRad="63500" dir="3600000" algn="tl" rotWithShape="0">
                    <a:srgbClr val="000000">
                      <a:alpha val="70000"/>
                    </a:srgbClr>
                  </a:outerShdw>
                </a:effectLst>
              </a:rPr>
              <a:t>MAYOR MASCULINA DE VOLEIBOL </a:t>
            </a:r>
            <a:br>
              <a:rPr lang="es-CR" sz="3200" dirty="0">
                <a:ln w="18415" cmpd="sng">
                  <a:solidFill>
                    <a:srgbClr val="FFFFFF"/>
                  </a:solidFill>
                  <a:prstDash val="solid"/>
                </a:ln>
                <a:effectLst>
                  <a:outerShdw blurRad="63500" dir="3600000" algn="tl" rotWithShape="0">
                    <a:srgbClr val="000000">
                      <a:alpha val="70000"/>
                    </a:srgbClr>
                  </a:outerShdw>
                </a:effectLst>
              </a:rPr>
            </a:br>
            <a:br>
              <a:rPr lang="es-CR" sz="3200" dirty="0">
                <a:ln w="18415" cmpd="sng">
                  <a:solidFill>
                    <a:srgbClr val="FFFFFF"/>
                  </a:solidFill>
                  <a:prstDash val="solid"/>
                </a:ln>
                <a:effectLst>
                  <a:outerShdw blurRad="63500" dir="3600000" algn="tl" rotWithShape="0">
                    <a:srgbClr val="000000">
                      <a:alpha val="70000"/>
                    </a:srgbClr>
                  </a:outerShdw>
                </a:effectLst>
              </a:rPr>
            </a:br>
            <a:r>
              <a:rPr lang="es-CR" sz="3200" dirty="0">
                <a:ln w="18415" cmpd="sng">
                  <a:solidFill>
                    <a:srgbClr val="FFFFFF"/>
                  </a:solidFill>
                  <a:prstDash val="solid"/>
                </a:ln>
                <a:effectLst>
                  <a:outerShdw blurRad="63500" dir="3600000" algn="tl" rotWithShape="0">
                    <a:srgbClr val="000000">
                      <a:alpha val="70000"/>
                    </a:srgbClr>
                  </a:outerShdw>
                </a:effectLst>
              </a:rPr>
              <a:t> </a:t>
            </a:r>
            <a:r>
              <a:rPr lang="es-CR" dirty="0">
                <a:ln w="18415" cmpd="sng">
                  <a:solidFill>
                    <a:srgbClr val="FFFFFF"/>
                  </a:solidFill>
                  <a:prstDash val="solid"/>
                </a:ln>
                <a:effectLst>
                  <a:outerShdw blurRad="63500" dir="3600000" algn="tl" rotWithShape="0">
                    <a:srgbClr val="000000">
                      <a:alpha val="70000"/>
                    </a:srgbClr>
                  </a:outerShdw>
                </a:effectLst>
              </a:rPr>
              <a:t>Guatemala,</a:t>
            </a:r>
          </a:p>
          <a:p>
            <a:pPr marL="109728" indent="0">
              <a:buNone/>
            </a:pPr>
            <a:r>
              <a:rPr lang="es-CR" dirty="0">
                <a:ln w="18415" cmpd="sng">
                  <a:solidFill>
                    <a:srgbClr val="FFFFFF"/>
                  </a:solidFill>
                  <a:prstDash val="solid"/>
                </a:ln>
                <a:effectLst>
                  <a:outerShdw blurRad="63500" dir="3600000" algn="tl" rotWithShape="0">
                    <a:srgbClr val="000000">
                      <a:alpha val="70000"/>
                    </a:srgbClr>
                  </a:outerShdw>
                </a:effectLst>
              </a:rPr>
              <a:t> 29/Octubre – 07/Noviembre 2021</a:t>
            </a:r>
            <a:endParaRPr lang="es-GT" b="1" i="1"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328" y="404664"/>
            <a:ext cx="2818599" cy="1973019"/>
          </a:xfrm>
          <a:prstGeom prst="rect">
            <a:avLst/>
          </a:prstGeom>
          <a:noFill/>
        </p:spPr>
      </p:pic>
    </p:spTree>
    <p:extLst>
      <p:ext uri="{BB962C8B-B14F-4D97-AF65-F5344CB8AC3E}">
        <p14:creationId xmlns:p14="http://schemas.microsoft.com/office/powerpoint/2010/main" val="215607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912248" y="1772816"/>
            <a:ext cx="6192688" cy="4644516"/>
          </a:xfrm>
          <a:prstGeom prst="rect">
            <a:avLst/>
          </a:prstGeom>
          <a:noFill/>
          <a:ln w="9525">
            <a:noFill/>
            <a:miter lim="800000"/>
            <a:headEnd/>
            <a:tailEnd/>
          </a:ln>
        </p:spPr>
      </p:pic>
      <p:sp>
        <p:nvSpPr>
          <p:cNvPr id="3" name="1 Título"/>
          <p:cNvSpPr txBox="1">
            <a:spLocks/>
          </p:cNvSpPr>
          <p:nvPr/>
        </p:nvSpPr>
        <p:spPr>
          <a:xfrm>
            <a:off x="2135560" y="260648"/>
            <a:ext cx="7746064" cy="1512168"/>
          </a:xfrm>
          <a:prstGeom prst="rect">
            <a:avLst/>
          </a:prstGeom>
        </p:spPr>
        <p:txBody>
          <a:bodyPr/>
          <a:lstStyle/>
          <a:p>
            <a:pPr algn="ctr">
              <a:spcBef>
                <a:spcPct val="0"/>
              </a:spcBef>
              <a:defRPr/>
            </a:pPr>
            <a:r>
              <a:rPr lang="es-GT" sz="3200" dirty="0">
                <a:solidFill>
                  <a:schemeClr val="tx2">
                    <a:satMod val="130000"/>
                  </a:schemeClr>
                </a:solidFill>
                <a:effectLst>
                  <a:outerShdw blurRad="38100" dist="38100" dir="2700000" algn="tl">
                    <a:srgbClr val="000000">
                      <a:alpha val="43137"/>
                    </a:srgbClr>
                  </a:outerShdw>
                </a:effectLst>
                <a:latin typeface="+mj-lt"/>
                <a:ea typeface="+mj-ea"/>
                <a:cs typeface="+mj-cs"/>
              </a:rPr>
              <a:t>ENTREVISTA PRELIMINAR</a:t>
            </a:r>
          </a:p>
          <a:p>
            <a:pPr algn="ctr">
              <a:spcBef>
                <a:spcPct val="0"/>
              </a:spcBef>
              <a:defRPr/>
            </a:pPr>
            <a:r>
              <a:rPr lang="es-GT" sz="2800" dirty="0">
                <a:solidFill>
                  <a:schemeClr val="tx2">
                    <a:satMod val="130000"/>
                  </a:schemeClr>
                </a:solidFill>
                <a:effectLst>
                  <a:outerShdw blurRad="38100" dist="38100" dir="2700000" algn="tl">
                    <a:srgbClr val="000000">
                      <a:alpha val="43137"/>
                    </a:srgbClr>
                  </a:outerShdw>
                </a:effectLst>
                <a:latin typeface="+mj-lt"/>
                <a:ea typeface="+mj-ea"/>
                <a:cs typeface="+mj-cs"/>
              </a:rPr>
              <a:t>Albergue CDAG, “Ramiro de León”, zona 13</a:t>
            </a: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00" y="3789040"/>
            <a:ext cx="1440160" cy="1009127"/>
          </a:xfrm>
          <a:prstGeom prst="ellipse">
            <a:avLst/>
          </a:prstGeom>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495600" y="1124744"/>
            <a:ext cx="7746064" cy="1143000"/>
          </a:xfrm>
          <a:prstGeom prst="rect">
            <a:avLst/>
          </a:prstGeom>
        </p:spPr>
        <p:txBody>
          <a:bodyPr/>
          <a:lstStyle/>
          <a:p>
            <a:pPr algn="ctr">
              <a:spcBef>
                <a:spcPct val="0"/>
              </a:spcBef>
              <a:defRPr/>
            </a:pPr>
            <a:endParaRPr lang="es-GT"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a:p>
            <a:pPr algn="ctr">
              <a:spcBef>
                <a:spcPct val="0"/>
              </a:spcBef>
              <a:defRPr/>
            </a:pPr>
            <a:r>
              <a:rPr lang="es-GT"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REUNION TECNICA GENERAL</a:t>
            </a:r>
          </a:p>
          <a:p>
            <a:pPr algn="ctr">
              <a:spcBef>
                <a:spcPct val="0"/>
              </a:spcBef>
              <a:defRPr/>
            </a:pPr>
            <a:r>
              <a:rPr lang="es-GT"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Si es necesaria por Videoconferencia</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20" y="4869160"/>
            <a:ext cx="1440160" cy="1009127"/>
          </a:xfrm>
          <a:prstGeom prst="ellipse">
            <a:avLst/>
          </a:prstGeom>
        </p:spPr>
      </p:pic>
      <p:pic>
        <p:nvPicPr>
          <p:cNvPr id="2" name="Imagen 1">
            <a:extLst>
              <a:ext uri="{FF2B5EF4-FFF2-40B4-BE49-F238E27FC236}">
                <a16:creationId xmlns:a16="http://schemas.microsoft.com/office/drawing/2014/main" id="{2E77F496-E977-4203-B2C7-71ED495AF2B0}"/>
              </a:ext>
            </a:extLst>
          </p:cNvPr>
          <p:cNvPicPr>
            <a:picLocks noChangeAspect="1"/>
          </p:cNvPicPr>
          <p:nvPr/>
        </p:nvPicPr>
        <p:blipFill>
          <a:blip r:embed="rId3"/>
          <a:stretch>
            <a:fillRect/>
          </a:stretch>
        </p:blipFill>
        <p:spPr>
          <a:xfrm>
            <a:off x="4166593" y="2654897"/>
            <a:ext cx="4178288" cy="1548206"/>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35561" y="908720"/>
            <a:ext cx="8208911" cy="4832092"/>
          </a:xfrm>
          <a:prstGeom prst="rect">
            <a:avLst/>
          </a:prstGeom>
        </p:spPr>
        <p:txBody>
          <a:bodyPr wrap="square">
            <a:spAutoFit/>
          </a:bodyPr>
          <a:lstStyle/>
          <a:p>
            <a:pPr algn="ctr"/>
            <a:r>
              <a:rPr lang="es-GT" sz="2400" b="1" u="sng" dirty="0"/>
              <a:t>PROGRAMA DE ACTIVIDADES:</a:t>
            </a:r>
          </a:p>
          <a:p>
            <a:r>
              <a:rPr lang="es-GT" b="1" dirty="0">
                <a:solidFill>
                  <a:schemeClr val="tx2">
                    <a:lumMod val="60000"/>
                    <a:lumOff val="40000"/>
                  </a:schemeClr>
                </a:solidFill>
              </a:rPr>
              <a:t>	       	</a:t>
            </a:r>
            <a:endParaRPr lang="es-GT" dirty="0"/>
          </a:p>
          <a:p>
            <a:r>
              <a:rPr lang="es-GT" b="1" dirty="0"/>
              <a:t>Viernes 	29/Octubre:</a:t>
            </a:r>
            <a:r>
              <a:rPr lang="es-GT" dirty="0"/>
              <a:t>	</a:t>
            </a:r>
            <a:r>
              <a:rPr lang="es-GT" b="1" dirty="0">
                <a:solidFill>
                  <a:schemeClr val="tx2">
                    <a:lumMod val="60000"/>
                    <a:lumOff val="40000"/>
                  </a:schemeClr>
                </a:solidFill>
              </a:rPr>
              <a:t>Llegada  Comité de Control y Delegaciones 			participantes</a:t>
            </a:r>
          </a:p>
          <a:p>
            <a:endParaRPr lang="es-GT" dirty="0"/>
          </a:p>
          <a:p>
            <a:r>
              <a:rPr lang="es-GT" b="1" dirty="0"/>
              <a:t>Sábado 	30/Octubre:	</a:t>
            </a:r>
            <a:r>
              <a:rPr lang="es-GT" b="1" dirty="0">
                <a:solidFill>
                  <a:schemeClr val="tx2">
                    <a:lumMod val="60000"/>
                    <a:lumOff val="40000"/>
                  </a:schemeClr>
                </a:solidFill>
              </a:rPr>
              <a:t>Reconocimiento de Cancha, Entrevista </a:t>
            </a:r>
          </a:p>
          <a:p>
            <a:r>
              <a:rPr lang="es-GT" b="1" dirty="0">
                <a:solidFill>
                  <a:schemeClr val="tx2">
                    <a:lumMod val="60000"/>
                    <a:lumOff val="40000"/>
                  </a:schemeClr>
                </a:solidFill>
              </a:rPr>
              <a:t>			Preliminar ,  Clínica Arbitral  y Reunión Técnica</a:t>
            </a:r>
            <a:endParaRPr lang="es-GT" b="1" dirty="0"/>
          </a:p>
          <a:p>
            <a:endParaRPr lang="es-GT" b="1" dirty="0"/>
          </a:p>
          <a:p>
            <a:r>
              <a:rPr lang="es-GT" b="1" dirty="0"/>
              <a:t>Domingo 31/Octubre:     </a:t>
            </a:r>
            <a:r>
              <a:rPr lang="es-GT" b="1" dirty="0">
                <a:solidFill>
                  <a:schemeClr val="tx2">
                    <a:lumMod val="60000"/>
                    <a:lumOff val="40000"/>
                  </a:schemeClr>
                </a:solidFill>
              </a:rPr>
              <a:t>Inició de Competencia.</a:t>
            </a:r>
          </a:p>
          <a:p>
            <a:endParaRPr lang="es-GT" b="1" dirty="0">
              <a:solidFill>
                <a:schemeClr val="tx2">
                  <a:lumMod val="60000"/>
                  <a:lumOff val="40000"/>
                </a:schemeClr>
              </a:solidFill>
            </a:endParaRPr>
          </a:p>
          <a:p>
            <a:r>
              <a:rPr lang="es-GT" b="1" dirty="0"/>
              <a:t>Del 01 al 05/Noviembre: </a:t>
            </a:r>
            <a:r>
              <a:rPr lang="es-GT" b="1" dirty="0">
                <a:solidFill>
                  <a:schemeClr val="tx2">
                    <a:lumMod val="60000"/>
                    <a:lumOff val="40000"/>
                  </a:schemeClr>
                </a:solidFill>
              </a:rPr>
              <a:t>Continua la Competencia.</a:t>
            </a:r>
          </a:p>
          <a:p>
            <a:endParaRPr lang="es-GT" dirty="0"/>
          </a:p>
          <a:p>
            <a:r>
              <a:rPr lang="es-GT" b="1" dirty="0"/>
              <a:t>Sábado 06/Noviembre:</a:t>
            </a:r>
            <a:r>
              <a:rPr lang="es-GT" dirty="0"/>
              <a:t>    </a:t>
            </a:r>
            <a:r>
              <a:rPr lang="es-GT" b="1" dirty="0">
                <a:solidFill>
                  <a:schemeClr val="tx2">
                    <a:lumMod val="60000"/>
                    <a:lumOff val="40000"/>
                  </a:schemeClr>
                </a:solidFill>
              </a:rPr>
              <a:t>Jornada Final  y Premiación.</a:t>
            </a:r>
          </a:p>
          <a:p>
            <a:endParaRPr lang="es-GT" dirty="0"/>
          </a:p>
          <a:p>
            <a:r>
              <a:rPr lang="es-GT" b="1" dirty="0"/>
              <a:t>Domingo 07/Noviembre: </a:t>
            </a:r>
            <a:r>
              <a:rPr lang="es-GT" b="1" dirty="0">
                <a:solidFill>
                  <a:schemeClr val="tx2">
                    <a:lumMod val="60000"/>
                    <a:lumOff val="40000"/>
                  </a:schemeClr>
                </a:solidFill>
              </a:rPr>
              <a:t>Salida de Comité de Control y Delegaciones.</a:t>
            </a:r>
            <a:endParaRPr lang="es-GT" sz="1600" b="1" dirty="0">
              <a:solidFill>
                <a:schemeClr val="tx2">
                  <a:lumMod val="60000"/>
                  <a:lumOff val="40000"/>
                </a:schemeClr>
              </a:solidFill>
            </a:endParaRPr>
          </a:p>
          <a:p>
            <a:endParaRPr lang="es-GT" sz="1600" b="1" dirty="0">
              <a:solidFill>
                <a:schemeClr val="tx2">
                  <a:lumMod val="60000"/>
                  <a:lumOff val="40000"/>
                </a:schemeClr>
              </a:solidFill>
            </a:endParaRPr>
          </a:p>
          <a:p>
            <a:endParaRPr lang="es-GT" sz="1600" b="1" dirty="0">
              <a:solidFill>
                <a:schemeClr val="tx2">
                  <a:lumMod val="60000"/>
                  <a:lumOff val="40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7928" y="5517233"/>
            <a:ext cx="1440160" cy="1009127"/>
          </a:xfrm>
          <a:prstGeom prst="ellipse">
            <a:avLst/>
          </a:prstGeom>
        </p:spPr>
      </p:pic>
    </p:spTree>
    <p:extLst>
      <p:ext uri="{BB962C8B-B14F-4D97-AF65-F5344CB8AC3E}">
        <p14:creationId xmlns:p14="http://schemas.microsoft.com/office/powerpoint/2010/main" val="6607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91544" y="476672"/>
            <a:ext cx="8208911" cy="830997"/>
          </a:xfrm>
          <a:prstGeom prst="rect">
            <a:avLst/>
          </a:prstGeom>
        </p:spPr>
        <p:txBody>
          <a:bodyPr wrap="square">
            <a:spAutoFit/>
          </a:bodyPr>
          <a:lstStyle/>
          <a:p>
            <a:pPr algn="ctr"/>
            <a:r>
              <a:rPr lang="es-MX" sz="3200" b="1" dirty="0">
                <a:solidFill>
                  <a:schemeClr val="accent4">
                    <a:lumMod val="75000"/>
                  </a:schemeClr>
                </a:solidFill>
              </a:rPr>
              <a:t>Organización de un evento deportivo </a:t>
            </a:r>
            <a:endParaRPr lang="es-GT" sz="3200" b="1" dirty="0">
              <a:solidFill>
                <a:schemeClr val="accent4">
                  <a:lumMod val="75000"/>
                </a:schemeClr>
              </a:solidFill>
            </a:endParaRPr>
          </a:p>
          <a:p>
            <a:endParaRPr lang="es-GT" sz="1600" b="1" dirty="0">
              <a:solidFill>
                <a:schemeClr val="tx2">
                  <a:lumMod val="60000"/>
                  <a:lumOff val="40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19" y="5701699"/>
            <a:ext cx="1440160" cy="1009127"/>
          </a:xfrm>
          <a:prstGeom prst="ellipse">
            <a:avLst/>
          </a:prstGeom>
        </p:spPr>
      </p:pic>
      <p:sp>
        <p:nvSpPr>
          <p:cNvPr id="8" name="CuadroTexto 7">
            <a:extLst>
              <a:ext uri="{FF2B5EF4-FFF2-40B4-BE49-F238E27FC236}">
                <a16:creationId xmlns:a16="http://schemas.microsoft.com/office/drawing/2014/main" id="{106B8EA3-8753-4AED-91B5-929E1E1F0D68}"/>
              </a:ext>
            </a:extLst>
          </p:cNvPr>
          <p:cNvSpPr txBox="1"/>
          <p:nvPr/>
        </p:nvSpPr>
        <p:spPr>
          <a:xfrm>
            <a:off x="1703512" y="1158420"/>
            <a:ext cx="9505056" cy="2062103"/>
          </a:xfrm>
          <a:prstGeom prst="rect">
            <a:avLst/>
          </a:prstGeom>
          <a:noFill/>
        </p:spPr>
        <p:txBody>
          <a:bodyPr wrap="square">
            <a:spAutoFit/>
          </a:bodyPr>
          <a:lstStyle/>
          <a:p>
            <a:pPr algn="just"/>
            <a:r>
              <a:rPr lang="es-MX" sz="2800" dirty="0"/>
              <a:t>1. </a:t>
            </a:r>
            <a:r>
              <a:rPr lang="es-MX" sz="3200" dirty="0">
                <a:solidFill>
                  <a:srgbClr val="FF0000"/>
                </a:solidFill>
              </a:rPr>
              <a:t>Diseño del evento</a:t>
            </a:r>
          </a:p>
          <a:p>
            <a:pPr marL="1371600" lvl="2" indent="-457200" algn="just">
              <a:buFont typeface="Arial" panose="020B0604020202020204" pitchFamily="34" charset="0"/>
              <a:buChar char="•"/>
            </a:pPr>
            <a:r>
              <a:rPr lang="es-MX" sz="3200" dirty="0"/>
              <a:t>Analizar la viabilidad </a:t>
            </a:r>
          </a:p>
          <a:p>
            <a:pPr marL="1371600" lvl="2" indent="-457200" algn="just">
              <a:buFont typeface="Arial" panose="020B0604020202020204" pitchFamily="34" charset="0"/>
              <a:buChar char="•"/>
            </a:pPr>
            <a:r>
              <a:rPr lang="es-MX" sz="3200" dirty="0"/>
              <a:t>Valorar, definir y establecer condiciones para la viabilidad operativa.</a:t>
            </a:r>
            <a:endParaRPr lang="es-GT" sz="3200" dirty="0"/>
          </a:p>
        </p:txBody>
      </p:sp>
      <p:sp>
        <p:nvSpPr>
          <p:cNvPr id="13" name="CuadroTexto 12">
            <a:extLst>
              <a:ext uri="{FF2B5EF4-FFF2-40B4-BE49-F238E27FC236}">
                <a16:creationId xmlns:a16="http://schemas.microsoft.com/office/drawing/2014/main" id="{DD52EBA0-E498-4A16-81BA-09338B6831B6}"/>
              </a:ext>
            </a:extLst>
          </p:cNvPr>
          <p:cNvSpPr txBox="1"/>
          <p:nvPr/>
        </p:nvSpPr>
        <p:spPr>
          <a:xfrm>
            <a:off x="1703512" y="3200401"/>
            <a:ext cx="9476964" cy="2554545"/>
          </a:xfrm>
          <a:prstGeom prst="rect">
            <a:avLst/>
          </a:prstGeom>
          <a:noFill/>
        </p:spPr>
        <p:txBody>
          <a:bodyPr wrap="square">
            <a:spAutoFit/>
          </a:bodyPr>
          <a:lstStyle/>
          <a:p>
            <a:pPr algn="just"/>
            <a:r>
              <a:rPr lang="es-MX" sz="3200" dirty="0"/>
              <a:t>2. </a:t>
            </a:r>
            <a:r>
              <a:rPr lang="es-MX" sz="3200" dirty="0">
                <a:solidFill>
                  <a:srgbClr val="FF0000"/>
                </a:solidFill>
              </a:rPr>
              <a:t>Desarrollo del evento</a:t>
            </a:r>
          </a:p>
          <a:p>
            <a:pPr marL="1371600" lvl="2" indent="-457200" algn="just">
              <a:buFont typeface="Arial" panose="020B0604020202020204" pitchFamily="34" charset="0"/>
              <a:buChar char="•"/>
            </a:pPr>
            <a:r>
              <a:rPr lang="es-MX" sz="3200" dirty="0"/>
              <a:t>Comprobar cómo se está realizando el trabajo y hacer los ajustes necesarios. </a:t>
            </a:r>
          </a:p>
          <a:p>
            <a:pPr marL="1371600" lvl="2" indent="-457200" algn="just">
              <a:buFont typeface="Arial" panose="020B0604020202020204" pitchFamily="34" charset="0"/>
              <a:buChar char="•"/>
            </a:pPr>
            <a:r>
              <a:rPr lang="es-MX" sz="3200" dirty="0"/>
              <a:t>Hacer pruebas con las condiciones operativas reales.</a:t>
            </a:r>
            <a:endParaRPr lang="es-GT" sz="3200" dirty="0"/>
          </a:p>
        </p:txBody>
      </p:sp>
    </p:spTree>
    <p:extLst>
      <p:ext uri="{BB962C8B-B14F-4D97-AF65-F5344CB8AC3E}">
        <p14:creationId xmlns:p14="http://schemas.microsoft.com/office/powerpoint/2010/main" val="138177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91544" y="476672"/>
            <a:ext cx="8208911" cy="830997"/>
          </a:xfrm>
          <a:prstGeom prst="rect">
            <a:avLst/>
          </a:prstGeom>
        </p:spPr>
        <p:txBody>
          <a:bodyPr wrap="square">
            <a:spAutoFit/>
          </a:bodyPr>
          <a:lstStyle/>
          <a:p>
            <a:pPr algn="ctr"/>
            <a:r>
              <a:rPr lang="es-MX" sz="3200" b="1" dirty="0">
                <a:solidFill>
                  <a:schemeClr val="accent4">
                    <a:lumMod val="75000"/>
                  </a:schemeClr>
                </a:solidFill>
              </a:rPr>
              <a:t>Organización de un evento deportivo </a:t>
            </a:r>
            <a:endParaRPr lang="es-GT" sz="3200" b="1" dirty="0">
              <a:solidFill>
                <a:schemeClr val="accent4">
                  <a:lumMod val="75000"/>
                </a:schemeClr>
              </a:solidFill>
            </a:endParaRPr>
          </a:p>
          <a:p>
            <a:endParaRPr lang="es-GT" sz="1600" b="1" dirty="0">
              <a:solidFill>
                <a:schemeClr val="tx2">
                  <a:lumMod val="60000"/>
                  <a:lumOff val="40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19" y="5826062"/>
            <a:ext cx="1440160" cy="1009127"/>
          </a:xfrm>
          <a:prstGeom prst="ellipse">
            <a:avLst/>
          </a:prstGeom>
        </p:spPr>
      </p:pic>
      <p:sp>
        <p:nvSpPr>
          <p:cNvPr id="8" name="CuadroTexto 7">
            <a:extLst>
              <a:ext uri="{FF2B5EF4-FFF2-40B4-BE49-F238E27FC236}">
                <a16:creationId xmlns:a16="http://schemas.microsoft.com/office/drawing/2014/main" id="{106B8EA3-8753-4AED-91B5-929E1E1F0D68}"/>
              </a:ext>
            </a:extLst>
          </p:cNvPr>
          <p:cNvSpPr txBox="1"/>
          <p:nvPr/>
        </p:nvSpPr>
        <p:spPr>
          <a:xfrm>
            <a:off x="1487488" y="1099873"/>
            <a:ext cx="9865096" cy="2308324"/>
          </a:xfrm>
          <a:prstGeom prst="rect">
            <a:avLst/>
          </a:prstGeom>
          <a:noFill/>
        </p:spPr>
        <p:txBody>
          <a:bodyPr wrap="square">
            <a:spAutoFit/>
          </a:bodyPr>
          <a:lstStyle/>
          <a:p>
            <a:pPr algn="just"/>
            <a:r>
              <a:rPr lang="es-MX" sz="2800" dirty="0"/>
              <a:t>3</a:t>
            </a:r>
            <a:r>
              <a:rPr lang="es-MX" sz="3200" dirty="0"/>
              <a:t>. </a:t>
            </a:r>
            <a:r>
              <a:rPr lang="es-MX" sz="2800" dirty="0">
                <a:solidFill>
                  <a:srgbClr val="FF0000"/>
                </a:solidFill>
              </a:rPr>
              <a:t>Implementación </a:t>
            </a:r>
            <a:r>
              <a:rPr lang="es-MX" sz="2800" dirty="0"/>
              <a:t>del evento </a:t>
            </a:r>
          </a:p>
          <a:p>
            <a:pPr marL="914400" lvl="1" indent="-457200" algn="just">
              <a:buFont typeface="Arial" panose="020B0604020202020204" pitchFamily="34" charset="0"/>
              <a:buChar char="•"/>
            </a:pPr>
            <a:r>
              <a:rPr lang="es-MX" sz="2800" dirty="0"/>
              <a:t>Quien lidera el evento lo guía e identifica y se anticipa a los problemas. </a:t>
            </a:r>
          </a:p>
          <a:p>
            <a:pPr marL="914400" lvl="1" indent="-457200" algn="just">
              <a:buFont typeface="Arial" panose="020B0604020202020204" pitchFamily="34" charset="0"/>
              <a:buChar char="•"/>
            </a:pPr>
            <a:r>
              <a:rPr lang="es-MX" sz="2800" dirty="0"/>
              <a:t>Analiza la causa de los problemas y aplica las soluciones.</a:t>
            </a:r>
            <a:endParaRPr lang="es-GT" sz="2800" dirty="0"/>
          </a:p>
        </p:txBody>
      </p:sp>
      <p:sp>
        <p:nvSpPr>
          <p:cNvPr id="13" name="CuadroTexto 12">
            <a:extLst>
              <a:ext uri="{FF2B5EF4-FFF2-40B4-BE49-F238E27FC236}">
                <a16:creationId xmlns:a16="http://schemas.microsoft.com/office/drawing/2014/main" id="{DD52EBA0-E498-4A16-81BA-09338B6831B6}"/>
              </a:ext>
            </a:extLst>
          </p:cNvPr>
          <p:cNvSpPr txBox="1"/>
          <p:nvPr/>
        </p:nvSpPr>
        <p:spPr>
          <a:xfrm>
            <a:off x="1631504" y="3200401"/>
            <a:ext cx="9721080" cy="2677656"/>
          </a:xfrm>
          <a:prstGeom prst="rect">
            <a:avLst/>
          </a:prstGeom>
          <a:noFill/>
        </p:spPr>
        <p:txBody>
          <a:bodyPr wrap="square">
            <a:spAutoFit/>
          </a:bodyPr>
          <a:lstStyle/>
          <a:p>
            <a:pPr algn="just"/>
            <a:r>
              <a:rPr lang="es-MX" sz="2800" dirty="0"/>
              <a:t>4. </a:t>
            </a:r>
            <a:r>
              <a:rPr lang="es-MX" sz="2800" dirty="0">
                <a:solidFill>
                  <a:srgbClr val="FF0000"/>
                </a:solidFill>
              </a:rPr>
              <a:t>Disolución </a:t>
            </a:r>
            <a:r>
              <a:rPr lang="es-MX" sz="2800" dirty="0"/>
              <a:t>tras el evento</a:t>
            </a:r>
          </a:p>
          <a:p>
            <a:pPr marL="914400" lvl="1" indent="-457200" algn="just">
              <a:buFont typeface="Arial" panose="020B0604020202020204" pitchFamily="34" charset="0"/>
              <a:buChar char="•"/>
            </a:pPr>
            <a:r>
              <a:rPr lang="es-MX" sz="2800" dirty="0"/>
              <a:t>Analizar la eficacia de las actividades, evaluar los resultados y disolver el equipo de trabajo.</a:t>
            </a:r>
          </a:p>
          <a:p>
            <a:pPr marL="914400" lvl="1" indent="-457200" algn="just">
              <a:buFont typeface="Arial" panose="020B0604020202020204" pitchFamily="34" charset="0"/>
              <a:buChar char="•"/>
            </a:pPr>
            <a:r>
              <a:rPr lang="es-MX" sz="2800" dirty="0"/>
              <a:t>Informar sobre el evento a los principales </a:t>
            </a:r>
            <a:r>
              <a:rPr lang="es-MX" sz="2800" dirty="0" err="1"/>
              <a:t>stakeholders</a:t>
            </a:r>
            <a:r>
              <a:rPr lang="es-MX" sz="2800" dirty="0"/>
              <a:t> y transmitir las experiencias al siguiente Comité Organizador.</a:t>
            </a:r>
            <a:endParaRPr lang="es-GT" sz="2800" dirty="0"/>
          </a:p>
        </p:txBody>
      </p:sp>
    </p:spTree>
    <p:extLst>
      <p:ext uri="{BB962C8B-B14F-4D97-AF65-F5344CB8AC3E}">
        <p14:creationId xmlns:p14="http://schemas.microsoft.com/office/powerpoint/2010/main" val="99082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91543" y="836712"/>
            <a:ext cx="8208911" cy="707886"/>
          </a:xfrm>
          <a:prstGeom prst="rect">
            <a:avLst/>
          </a:prstGeom>
        </p:spPr>
        <p:txBody>
          <a:bodyPr wrap="square">
            <a:spAutoFit/>
          </a:bodyPr>
          <a:lstStyle/>
          <a:p>
            <a:pPr algn="ctr"/>
            <a:r>
              <a:rPr lang="es-MX" sz="4000" dirty="0">
                <a:solidFill>
                  <a:schemeClr val="accent1">
                    <a:lumMod val="75000"/>
                  </a:schemeClr>
                </a:solidFill>
              </a:rPr>
              <a:t>Tareas que se deben realizarse</a:t>
            </a:r>
            <a:endParaRPr lang="es-GT" sz="4000" b="1" dirty="0">
              <a:solidFill>
                <a:schemeClr val="accent1">
                  <a:lumMod val="75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19" y="5826062"/>
            <a:ext cx="1440160" cy="1009127"/>
          </a:xfrm>
          <a:prstGeom prst="ellipse">
            <a:avLst/>
          </a:prstGeom>
        </p:spPr>
      </p:pic>
      <p:sp>
        <p:nvSpPr>
          <p:cNvPr id="8" name="CuadroTexto 7">
            <a:extLst>
              <a:ext uri="{FF2B5EF4-FFF2-40B4-BE49-F238E27FC236}">
                <a16:creationId xmlns:a16="http://schemas.microsoft.com/office/drawing/2014/main" id="{106B8EA3-8753-4AED-91B5-929E1E1F0D68}"/>
              </a:ext>
            </a:extLst>
          </p:cNvPr>
          <p:cNvSpPr txBox="1"/>
          <p:nvPr/>
        </p:nvSpPr>
        <p:spPr>
          <a:xfrm>
            <a:off x="1271464" y="2060848"/>
            <a:ext cx="10297144" cy="3170099"/>
          </a:xfrm>
          <a:prstGeom prst="rect">
            <a:avLst/>
          </a:prstGeom>
          <a:noFill/>
        </p:spPr>
        <p:txBody>
          <a:bodyPr wrap="square">
            <a:spAutoFit/>
          </a:bodyPr>
          <a:lstStyle/>
          <a:p>
            <a:pPr marL="457200" indent="-457200" algn="just">
              <a:buFont typeface="Arial" panose="020B0604020202020204" pitchFamily="34" charset="0"/>
              <a:buChar char="•"/>
            </a:pPr>
            <a:r>
              <a:rPr lang="es-MX" sz="4000" dirty="0">
                <a:solidFill>
                  <a:srgbClr val="FF0000"/>
                </a:solidFill>
              </a:rPr>
              <a:t>Gestión de las operaciones deportivas: </a:t>
            </a:r>
            <a:r>
              <a:rPr lang="es-MX" sz="4000" dirty="0"/>
              <a:t>Incluye desde la evaluación de las necesidades de recursos hasta la evaluación del trabajo realizado por el personal</a:t>
            </a:r>
            <a:endParaRPr lang="es-GT" sz="4000" dirty="0"/>
          </a:p>
        </p:txBody>
      </p:sp>
    </p:spTree>
    <p:extLst>
      <p:ext uri="{BB962C8B-B14F-4D97-AF65-F5344CB8AC3E}">
        <p14:creationId xmlns:p14="http://schemas.microsoft.com/office/powerpoint/2010/main" val="113706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91543" y="460114"/>
            <a:ext cx="8208911" cy="707886"/>
          </a:xfrm>
          <a:prstGeom prst="rect">
            <a:avLst/>
          </a:prstGeom>
        </p:spPr>
        <p:txBody>
          <a:bodyPr wrap="square">
            <a:spAutoFit/>
          </a:bodyPr>
          <a:lstStyle/>
          <a:p>
            <a:pPr algn="ctr"/>
            <a:r>
              <a:rPr lang="es-MX" sz="4000" dirty="0">
                <a:solidFill>
                  <a:schemeClr val="accent1">
                    <a:lumMod val="75000"/>
                  </a:schemeClr>
                </a:solidFill>
              </a:rPr>
              <a:t>Tareas que se deben realizarse</a:t>
            </a:r>
            <a:endParaRPr lang="es-GT" sz="4000" b="1" dirty="0">
              <a:solidFill>
                <a:schemeClr val="accent1">
                  <a:lumMod val="75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19" y="5826062"/>
            <a:ext cx="1440160" cy="1009127"/>
          </a:xfrm>
          <a:prstGeom prst="ellipse">
            <a:avLst/>
          </a:prstGeom>
        </p:spPr>
      </p:pic>
      <p:sp>
        <p:nvSpPr>
          <p:cNvPr id="8" name="CuadroTexto 7">
            <a:extLst>
              <a:ext uri="{FF2B5EF4-FFF2-40B4-BE49-F238E27FC236}">
                <a16:creationId xmlns:a16="http://schemas.microsoft.com/office/drawing/2014/main" id="{106B8EA3-8753-4AED-91B5-929E1E1F0D68}"/>
              </a:ext>
            </a:extLst>
          </p:cNvPr>
          <p:cNvSpPr txBox="1"/>
          <p:nvPr/>
        </p:nvSpPr>
        <p:spPr>
          <a:xfrm>
            <a:off x="1271464" y="1316244"/>
            <a:ext cx="10297144" cy="4401205"/>
          </a:xfrm>
          <a:prstGeom prst="rect">
            <a:avLst/>
          </a:prstGeom>
          <a:noFill/>
        </p:spPr>
        <p:txBody>
          <a:bodyPr wrap="square">
            <a:spAutoFit/>
          </a:bodyPr>
          <a:lstStyle/>
          <a:p>
            <a:pPr marL="457200" indent="-457200" algn="just">
              <a:buFont typeface="Arial" panose="020B0604020202020204" pitchFamily="34" charset="0"/>
              <a:buChar char="•"/>
            </a:pPr>
            <a:r>
              <a:rPr lang="es-MX" sz="2800" dirty="0">
                <a:solidFill>
                  <a:srgbClr val="FF0000"/>
                </a:solidFill>
              </a:rPr>
              <a:t>Trabajo de secretaría, administración y gestión: </a:t>
            </a:r>
            <a:r>
              <a:rPr lang="es-MX" sz="2800" dirty="0"/>
              <a:t>Las tareas de secretaría y administración, las relaciones económicas con los proveedores, la contabilidad y la gestión de entradas.</a:t>
            </a:r>
          </a:p>
          <a:p>
            <a:pPr algn="just"/>
            <a:r>
              <a:rPr lang="es-MX" sz="2800" dirty="0"/>
              <a:t> </a:t>
            </a:r>
          </a:p>
          <a:p>
            <a:pPr marL="457200" indent="-457200" algn="just">
              <a:buFont typeface="Arial" panose="020B0604020202020204" pitchFamily="34" charset="0"/>
              <a:buChar char="•"/>
            </a:pPr>
            <a:r>
              <a:rPr lang="es-MX" sz="2800" dirty="0">
                <a:solidFill>
                  <a:srgbClr val="FF0000"/>
                </a:solidFill>
              </a:rPr>
              <a:t>Logística:</a:t>
            </a:r>
            <a:r>
              <a:rPr lang="es-MX" sz="2800" dirty="0"/>
              <a:t> Preparar las instalaciones, gestionar y mantener los servicios. </a:t>
            </a:r>
          </a:p>
          <a:p>
            <a:pPr algn="just"/>
            <a:endParaRPr lang="es-MX" sz="2800" dirty="0"/>
          </a:p>
          <a:p>
            <a:pPr marL="457200" indent="-457200" algn="just">
              <a:buFont typeface="Arial" panose="020B0604020202020204" pitchFamily="34" charset="0"/>
              <a:buChar char="•"/>
            </a:pPr>
            <a:r>
              <a:rPr lang="es-MX" sz="2800" dirty="0">
                <a:solidFill>
                  <a:srgbClr val="FF0000"/>
                </a:solidFill>
              </a:rPr>
              <a:t>Promoción y ventas: </a:t>
            </a:r>
            <a:r>
              <a:rPr lang="es-MX" sz="2800" dirty="0"/>
              <a:t>Marketing, comunicación y relaciones con los medios</a:t>
            </a:r>
            <a:endParaRPr lang="es-GT" sz="2800" dirty="0"/>
          </a:p>
        </p:txBody>
      </p:sp>
    </p:spTree>
    <p:extLst>
      <p:ext uri="{BB962C8B-B14F-4D97-AF65-F5344CB8AC3E}">
        <p14:creationId xmlns:p14="http://schemas.microsoft.com/office/powerpoint/2010/main" val="24336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91543" y="460114"/>
            <a:ext cx="8208911" cy="707886"/>
          </a:xfrm>
          <a:prstGeom prst="rect">
            <a:avLst/>
          </a:prstGeom>
        </p:spPr>
        <p:txBody>
          <a:bodyPr wrap="square">
            <a:spAutoFit/>
          </a:bodyPr>
          <a:lstStyle/>
          <a:p>
            <a:pPr algn="ctr"/>
            <a:r>
              <a:rPr lang="es-MX" sz="4000" dirty="0">
                <a:solidFill>
                  <a:schemeClr val="accent1">
                    <a:lumMod val="75000"/>
                  </a:schemeClr>
                </a:solidFill>
              </a:rPr>
              <a:t>Comisiones de Trabajo</a:t>
            </a:r>
            <a:endParaRPr lang="es-GT" sz="4000" b="1" dirty="0">
              <a:solidFill>
                <a:schemeClr val="accent1">
                  <a:lumMod val="75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19" y="5826062"/>
            <a:ext cx="1440160" cy="1009127"/>
          </a:xfrm>
          <a:prstGeom prst="ellipse">
            <a:avLst/>
          </a:prstGeom>
        </p:spPr>
      </p:pic>
      <p:sp>
        <p:nvSpPr>
          <p:cNvPr id="8" name="CuadroTexto 7">
            <a:extLst>
              <a:ext uri="{FF2B5EF4-FFF2-40B4-BE49-F238E27FC236}">
                <a16:creationId xmlns:a16="http://schemas.microsoft.com/office/drawing/2014/main" id="{106B8EA3-8753-4AED-91B5-929E1E1F0D68}"/>
              </a:ext>
            </a:extLst>
          </p:cNvPr>
          <p:cNvSpPr txBox="1"/>
          <p:nvPr/>
        </p:nvSpPr>
        <p:spPr>
          <a:xfrm>
            <a:off x="1271464" y="1316244"/>
            <a:ext cx="10297144" cy="4524315"/>
          </a:xfrm>
          <a:prstGeom prst="rect">
            <a:avLst/>
          </a:prstGeom>
          <a:noFill/>
        </p:spPr>
        <p:txBody>
          <a:bodyPr wrap="square">
            <a:spAutoFit/>
          </a:bodyPr>
          <a:lstStyle/>
          <a:p>
            <a:pPr marL="1828800" lvl="3" indent="-457200" algn="just">
              <a:buFont typeface="Arial" panose="020B0604020202020204" pitchFamily="34" charset="0"/>
              <a:buChar char="•"/>
            </a:pPr>
            <a:r>
              <a:rPr lang="es-MX" sz="3600" dirty="0"/>
              <a:t>Técnica </a:t>
            </a:r>
          </a:p>
          <a:p>
            <a:pPr marL="1828800" lvl="3" indent="-457200" algn="just">
              <a:buFont typeface="Arial" panose="020B0604020202020204" pitchFamily="34" charset="0"/>
              <a:buChar char="•"/>
            </a:pPr>
            <a:r>
              <a:rPr lang="es-MX" sz="3600" dirty="0"/>
              <a:t>Hospedaje </a:t>
            </a:r>
          </a:p>
          <a:p>
            <a:pPr marL="1828800" lvl="3" indent="-457200" algn="just">
              <a:buFont typeface="Arial" panose="020B0604020202020204" pitchFamily="34" charset="0"/>
              <a:buChar char="•"/>
            </a:pPr>
            <a:r>
              <a:rPr lang="es-MX" sz="3600" dirty="0"/>
              <a:t>Alimentación </a:t>
            </a:r>
          </a:p>
          <a:p>
            <a:pPr marL="1828800" lvl="3" indent="-457200" algn="just">
              <a:buFont typeface="Arial" panose="020B0604020202020204" pitchFamily="34" charset="0"/>
              <a:buChar char="•"/>
            </a:pPr>
            <a:r>
              <a:rPr lang="es-MX" sz="3600" dirty="0"/>
              <a:t>Transporte </a:t>
            </a:r>
          </a:p>
          <a:p>
            <a:pPr marL="1828800" lvl="3" indent="-457200" algn="just">
              <a:buFont typeface="Arial" panose="020B0604020202020204" pitchFamily="34" charset="0"/>
              <a:buChar char="•"/>
            </a:pPr>
            <a:r>
              <a:rPr lang="es-MX" sz="3600" dirty="0"/>
              <a:t>Logística </a:t>
            </a:r>
          </a:p>
          <a:p>
            <a:pPr marL="1828800" lvl="3" indent="-457200" algn="just">
              <a:buFont typeface="Arial" panose="020B0604020202020204" pitchFamily="34" charset="0"/>
              <a:buChar char="•"/>
            </a:pPr>
            <a:r>
              <a:rPr lang="es-MX" sz="3600" dirty="0"/>
              <a:t>Médica  </a:t>
            </a:r>
          </a:p>
          <a:p>
            <a:pPr marL="1828800" lvl="3" indent="-457200" algn="just">
              <a:buFont typeface="Arial" panose="020B0604020202020204" pitchFamily="34" charset="0"/>
              <a:buChar char="•"/>
            </a:pPr>
            <a:r>
              <a:rPr lang="es-MX" sz="3600" dirty="0"/>
              <a:t>Acreditaciones </a:t>
            </a:r>
          </a:p>
          <a:p>
            <a:pPr marL="1828800" lvl="3" indent="-457200" algn="just">
              <a:buFont typeface="Arial" panose="020B0604020202020204" pitchFamily="34" charset="0"/>
              <a:buChar char="•"/>
            </a:pPr>
            <a:r>
              <a:rPr lang="es-MX" sz="3600" dirty="0"/>
              <a:t>Arbitraje </a:t>
            </a:r>
            <a:endParaRPr lang="es-GT" sz="3600" dirty="0"/>
          </a:p>
        </p:txBody>
      </p:sp>
    </p:spTree>
    <p:extLst>
      <p:ext uri="{BB962C8B-B14F-4D97-AF65-F5344CB8AC3E}">
        <p14:creationId xmlns:p14="http://schemas.microsoft.com/office/powerpoint/2010/main" val="30121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91543" y="460114"/>
            <a:ext cx="8208911" cy="707886"/>
          </a:xfrm>
          <a:prstGeom prst="rect">
            <a:avLst/>
          </a:prstGeom>
        </p:spPr>
        <p:txBody>
          <a:bodyPr wrap="square">
            <a:spAutoFit/>
          </a:bodyPr>
          <a:lstStyle/>
          <a:p>
            <a:pPr algn="ctr"/>
            <a:r>
              <a:rPr lang="es-MX" sz="4000" dirty="0">
                <a:solidFill>
                  <a:schemeClr val="accent1">
                    <a:lumMod val="75000"/>
                  </a:schemeClr>
                </a:solidFill>
              </a:rPr>
              <a:t>Comisiones de Trabajo</a:t>
            </a:r>
            <a:endParaRPr lang="es-GT" sz="4000" b="1" dirty="0">
              <a:solidFill>
                <a:schemeClr val="accent1">
                  <a:lumMod val="75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19" y="5826062"/>
            <a:ext cx="1440160" cy="1009127"/>
          </a:xfrm>
          <a:prstGeom prst="ellipse">
            <a:avLst/>
          </a:prstGeom>
        </p:spPr>
      </p:pic>
      <p:sp>
        <p:nvSpPr>
          <p:cNvPr id="8" name="CuadroTexto 7">
            <a:extLst>
              <a:ext uri="{FF2B5EF4-FFF2-40B4-BE49-F238E27FC236}">
                <a16:creationId xmlns:a16="http://schemas.microsoft.com/office/drawing/2014/main" id="{106B8EA3-8753-4AED-91B5-929E1E1F0D68}"/>
              </a:ext>
            </a:extLst>
          </p:cNvPr>
          <p:cNvSpPr txBox="1"/>
          <p:nvPr/>
        </p:nvSpPr>
        <p:spPr>
          <a:xfrm>
            <a:off x="1415480" y="1351508"/>
            <a:ext cx="10297144" cy="4154984"/>
          </a:xfrm>
          <a:prstGeom prst="rect">
            <a:avLst/>
          </a:prstGeom>
          <a:noFill/>
        </p:spPr>
        <p:txBody>
          <a:bodyPr wrap="square">
            <a:spAutoFit/>
          </a:bodyPr>
          <a:lstStyle/>
          <a:p>
            <a:pPr marL="1828800" lvl="3" indent="-457200" algn="just">
              <a:buFont typeface="Arial" panose="020B0604020202020204" pitchFamily="34" charset="0"/>
              <a:buChar char="•"/>
            </a:pPr>
            <a:r>
              <a:rPr kumimoji="0" lang="es-MX" sz="4400" b="0" i="0" u="none" strike="noStrike" kern="1200" cap="none" spc="0" normalizeH="0" baseline="0" noProof="0" dirty="0">
                <a:ln>
                  <a:noFill/>
                </a:ln>
                <a:solidFill>
                  <a:prstClr val="black"/>
                </a:solidFill>
                <a:effectLst/>
                <a:uLnTx/>
                <a:uFillTx/>
                <a:latin typeface="Lucida Sans Unicode"/>
                <a:ea typeface="+mn-ea"/>
                <a:cs typeface="+mn-cs"/>
              </a:rPr>
              <a:t>Doping </a:t>
            </a:r>
          </a:p>
          <a:p>
            <a:pPr marL="1828800" lvl="3" indent="-457200" algn="just">
              <a:buFont typeface="Arial" panose="020B0604020202020204" pitchFamily="34" charset="0"/>
              <a:buChar char="•"/>
            </a:pPr>
            <a:r>
              <a:rPr kumimoji="0" lang="es-MX" sz="4400" b="0" i="0" u="none" strike="noStrike" kern="1200" cap="none" spc="0" normalizeH="0" baseline="0" noProof="0" dirty="0">
                <a:ln>
                  <a:noFill/>
                </a:ln>
                <a:solidFill>
                  <a:prstClr val="black"/>
                </a:solidFill>
                <a:effectLst/>
                <a:uLnTx/>
                <a:uFillTx/>
                <a:latin typeface="Lucida Sans Unicode"/>
                <a:ea typeface="+mn-ea"/>
                <a:cs typeface="+mn-cs"/>
              </a:rPr>
              <a:t>Finanzas  </a:t>
            </a:r>
          </a:p>
          <a:p>
            <a:pPr marL="1828800" lvl="3" indent="-457200" algn="just">
              <a:buFont typeface="Arial" panose="020B0604020202020204" pitchFamily="34" charset="0"/>
              <a:buChar char="•"/>
            </a:pPr>
            <a:r>
              <a:rPr kumimoji="0" lang="es-MX" sz="4400" b="0" i="0" u="none" strike="noStrike" kern="1200" cap="none" spc="0" normalizeH="0" baseline="0" noProof="0" dirty="0">
                <a:ln>
                  <a:noFill/>
                </a:ln>
                <a:solidFill>
                  <a:prstClr val="black"/>
                </a:solidFill>
                <a:effectLst/>
                <a:uLnTx/>
                <a:uFillTx/>
                <a:latin typeface="Lucida Sans Unicode"/>
                <a:ea typeface="+mn-ea"/>
                <a:cs typeface="+mn-cs"/>
              </a:rPr>
              <a:t>Protocolo Deportiva   </a:t>
            </a:r>
          </a:p>
          <a:p>
            <a:pPr marL="1828800" lvl="3" indent="-457200" algn="just">
              <a:buFont typeface="Arial" panose="020B0604020202020204" pitchFamily="34" charset="0"/>
              <a:buChar char="•"/>
            </a:pPr>
            <a:r>
              <a:rPr kumimoji="0" lang="es-MX" sz="4400" b="0" i="0" u="none" strike="noStrike" kern="1200" cap="none" spc="0" normalizeH="0" baseline="0" noProof="0" dirty="0">
                <a:ln>
                  <a:noFill/>
                </a:ln>
                <a:solidFill>
                  <a:prstClr val="black"/>
                </a:solidFill>
                <a:effectLst/>
                <a:uLnTx/>
                <a:uFillTx/>
                <a:latin typeface="Lucida Sans Unicode"/>
                <a:ea typeface="+mn-ea"/>
                <a:cs typeface="+mn-cs"/>
              </a:rPr>
              <a:t>Prensa</a:t>
            </a:r>
          </a:p>
          <a:p>
            <a:pPr marL="1828800" lvl="3" indent="-457200" algn="just">
              <a:buFont typeface="Arial" panose="020B0604020202020204" pitchFamily="34" charset="0"/>
              <a:buChar char="•"/>
            </a:pPr>
            <a:r>
              <a:rPr kumimoji="0" lang="es-MX" sz="4400" b="0" i="0" u="none" strike="noStrike" kern="1200" cap="none" spc="0" normalizeH="0" baseline="0" noProof="0" dirty="0">
                <a:ln>
                  <a:noFill/>
                </a:ln>
                <a:solidFill>
                  <a:prstClr val="black"/>
                </a:solidFill>
                <a:effectLst/>
                <a:uLnTx/>
                <a:uFillTx/>
                <a:latin typeface="Lucida Sans Unicode"/>
                <a:ea typeface="+mn-ea"/>
                <a:cs typeface="+mn-cs"/>
              </a:rPr>
              <a:t>Seguridad  </a:t>
            </a:r>
          </a:p>
          <a:p>
            <a:pPr marL="1828800" lvl="3" indent="-457200" algn="just">
              <a:buFont typeface="Arial" panose="020B0604020202020204" pitchFamily="34" charset="0"/>
              <a:buChar char="•"/>
            </a:pPr>
            <a:r>
              <a:rPr kumimoji="0" lang="es-MX" sz="4400" b="0" i="0" u="none" strike="noStrike" kern="1200" cap="none" spc="0" normalizeH="0" baseline="0" noProof="0" dirty="0">
                <a:ln>
                  <a:noFill/>
                </a:ln>
                <a:solidFill>
                  <a:prstClr val="black"/>
                </a:solidFill>
                <a:effectLst/>
                <a:uLnTx/>
                <a:uFillTx/>
                <a:latin typeface="Lucida Sans Unicode"/>
                <a:ea typeface="+mn-ea"/>
                <a:cs typeface="+mn-cs"/>
              </a:rPr>
              <a:t>Hidratación</a:t>
            </a:r>
            <a:endParaRPr lang="es-GT" sz="4400" dirty="0"/>
          </a:p>
        </p:txBody>
      </p:sp>
    </p:spTree>
    <p:extLst>
      <p:ext uri="{BB962C8B-B14F-4D97-AF65-F5344CB8AC3E}">
        <p14:creationId xmlns:p14="http://schemas.microsoft.com/office/powerpoint/2010/main" val="87141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47427" y="710694"/>
            <a:ext cx="10495165" cy="1200329"/>
          </a:xfrm>
          <a:prstGeom prst="rect">
            <a:avLst/>
          </a:prstGeom>
        </p:spPr>
        <p:txBody>
          <a:bodyPr wrap="square">
            <a:spAutoFit/>
          </a:bodyPr>
          <a:lstStyle/>
          <a:p>
            <a:pPr algn="just"/>
            <a:r>
              <a:rPr lang="es-MX" sz="3600" b="1" dirty="0">
                <a:solidFill>
                  <a:schemeClr val="accent1">
                    <a:lumMod val="75000"/>
                  </a:schemeClr>
                </a:solidFill>
              </a:rPr>
              <a:t>Sugerencias de la OMS para la planificación de eventos deportivos en contexto COVID-19</a:t>
            </a:r>
            <a:endParaRPr lang="es-GT" sz="3600" b="1" dirty="0">
              <a:solidFill>
                <a:schemeClr val="accent1">
                  <a:lumMod val="75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19" y="5826062"/>
            <a:ext cx="1440160" cy="1009127"/>
          </a:xfrm>
          <a:prstGeom prst="ellipse">
            <a:avLst/>
          </a:prstGeom>
        </p:spPr>
      </p:pic>
      <p:sp>
        <p:nvSpPr>
          <p:cNvPr id="8" name="CuadroTexto 7">
            <a:extLst>
              <a:ext uri="{FF2B5EF4-FFF2-40B4-BE49-F238E27FC236}">
                <a16:creationId xmlns:a16="http://schemas.microsoft.com/office/drawing/2014/main" id="{106B8EA3-8753-4AED-91B5-929E1E1F0D68}"/>
              </a:ext>
            </a:extLst>
          </p:cNvPr>
          <p:cNvSpPr txBox="1"/>
          <p:nvPr/>
        </p:nvSpPr>
        <p:spPr>
          <a:xfrm>
            <a:off x="749403" y="2098827"/>
            <a:ext cx="10693189" cy="3539430"/>
          </a:xfrm>
          <a:prstGeom prst="rect">
            <a:avLst/>
          </a:prstGeom>
          <a:noFill/>
        </p:spPr>
        <p:txBody>
          <a:bodyPr wrap="square">
            <a:spAutoFit/>
          </a:bodyPr>
          <a:lstStyle/>
          <a:p>
            <a:pPr marL="571500" indent="-571500" algn="just">
              <a:buFont typeface="Arial" panose="020B0604020202020204" pitchFamily="34" charset="0"/>
              <a:buChar char="•"/>
            </a:pPr>
            <a:r>
              <a:rPr lang="es-MX" sz="3200" dirty="0"/>
              <a:t>A pesar de que cada deporte debe ser analizado de forma individual en cuando a sus factores de riesgo en la propagación del SARS-</a:t>
            </a:r>
            <a:r>
              <a:rPr lang="es-MX" sz="3200" dirty="0" err="1"/>
              <a:t>CoV</a:t>
            </a:r>
            <a:r>
              <a:rPr lang="es-MX" sz="3200" dirty="0"/>
              <a:t> 2 y las formas de mitigarlos, existen algunas consideraciones generales que debe ser tomadas en cuenta y que son de ayuda para contextualizarnos en el tema.</a:t>
            </a:r>
            <a:endParaRPr lang="es-GT" sz="3200" dirty="0"/>
          </a:p>
        </p:txBody>
      </p:sp>
    </p:spTree>
    <p:extLst>
      <p:ext uri="{BB962C8B-B14F-4D97-AF65-F5344CB8AC3E}">
        <p14:creationId xmlns:p14="http://schemas.microsoft.com/office/powerpoint/2010/main" val="70387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51584" y="936010"/>
            <a:ext cx="7704856" cy="4985980"/>
          </a:xfrm>
          <a:prstGeom prst="rect">
            <a:avLst/>
          </a:prstGeom>
        </p:spPr>
        <p:txBody>
          <a:bodyPr wrap="square">
            <a:spAutoFit/>
          </a:bodyPr>
          <a:lstStyle/>
          <a:p>
            <a:r>
              <a:rPr lang="es-GT" sz="2800" b="1" i="1" u="sng" dirty="0">
                <a:effectLst>
                  <a:outerShdw blurRad="38100" dist="38100" dir="2700000" algn="tl">
                    <a:srgbClr val="000000">
                      <a:alpha val="43137"/>
                    </a:srgbClr>
                  </a:outerShdw>
                </a:effectLst>
              </a:rPr>
              <a:t>FECHAS DE COMPETENCIA</a:t>
            </a:r>
            <a:r>
              <a:rPr lang="es-GT" sz="2800" b="1" dirty="0">
                <a:effectLst>
                  <a:outerShdw blurRad="38100" dist="38100" dir="2700000" algn="tl">
                    <a:srgbClr val="000000">
                      <a:alpha val="43137"/>
                    </a:srgbClr>
                  </a:outerShdw>
                </a:effectLst>
              </a:rPr>
              <a:t>:   	</a:t>
            </a:r>
          </a:p>
          <a:p>
            <a:r>
              <a:rPr lang="es-GT" sz="2800" b="1" dirty="0">
                <a:effectLst>
                  <a:outerShdw blurRad="38100" dist="38100" dir="2700000" algn="tl">
                    <a:srgbClr val="000000">
                      <a:alpha val="43137"/>
                    </a:srgbClr>
                  </a:outerShdw>
                </a:effectLst>
              </a:rPr>
              <a:t>	</a:t>
            </a:r>
            <a:r>
              <a:rPr lang="es-GT" sz="2400" b="1" dirty="0">
                <a:solidFill>
                  <a:schemeClr val="tx2">
                    <a:lumMod val="60000"/>
                    <a:lumOff val="40000"/>
                  </a:schemeClr>
                </a:solidFill>
                <a:effectLst>
                  <a:outerShdw blurRad="38100" dist="38100" dir="2700000" algn="tl">
                    <a:srgbClr val="000000">
                      <a:alpha val="43137"/>
                    </a:srgbClr>
                  </a:outerShdw>
                </a:effectLst>
              </a:rPr>
              <a:t>Del 29/Octubre al 07/Noviembre de 2,021</a:t>
            </a:r>
            <a:endParaRPr lang="es-GT" sz="2800" b="1" dirty="0"/>
          </a:p>
          <a:p>
            <a:endParaRPr lang="es-GT" sz="1400" b="1" dirty="0"/>
          </a:p>
          <a:p>
            <a:r>
              <a:rPr lang="es-GT" sz="2800" b="1" i="1" u="sng" dirty="0">
                <a:effectLst>
                  <a:outerShdw blurRad="38100" dist="38100" dir="2700000" algn="tl">
                    <a:srgbClr val="000000">
                      <a:alpha val="43137"/>
                    </a:srgbClr>
                  </a:outerShdw>
                </a:effectLst>
              </a:rPr>
              <a:t>AREA  DE COMPETENCIA</a:t>
            </a:r>
            <a:r>
              <a:rPr lang="es-GT" sz="2800" b="1" dirty="0">
                <a:effectLst>
                  <a:outerShdw blurRad="38100" dist="38100" dir="2700000" algn="tl">
                    <a:srgbClr val="000000">
                      <a:alpha val="43137"/>
                    </a:srgbClr>
                  </a:outerShdw>
                </a:effectLst>
              </a:rPr>
              <a:t>: </a:t>
            </a:r>
          </a:p>
          <a:p>
            <a:r>
              <a:rPr lang="es-GT" sz="2800" b="1" dirty="0">
                <a:effectLst>
                  <a:outerShdw blurRad="38100" dist="38100" dir="2700000" algn="tl">
                    <a:srgbClr val="000000">
                      <a:alpha val="43137"/>
                    </a:srgbClr>
                  </a:outerShdw>
                </a:effectLst>
              </a:rPr>
              <a:t> Cancha Principal</a:t>
            </a:r>
          </a:p>
          <a:p>
            <a:r>
              <a:rPr lang="es-GT" sz="2800" b="1" dirty="0">
                <a:solidFill>
                  <a:schemeClr val="tx2">
                    <a:lumMod val="60000"/>
                    <a:lumOff val="40000"/>
                  </a:schemeClr>
                </a:solidFill>
                <a:effectLst>
                  <a:outerShdw blurRad="38100" dist="38100" dir="2700000" algn="tl">
                    <a:srgbClr val="000000">
                      <a:alpha val="43137"/>
                    </a:srgbClr>
                  </a:outerShdw>
                </a:effectLst>
              </a:rPr>
              <a:t> Gimnasio Polideportivo </a:t>
            </a:r>
          </a:p>
          <a:p>
            <a:r>
              <a:rPr lang="es-GT" sz="2800" b="1" dirty="0">
                <a:solidFill>
                  <a:schemeClr val="tx2">
                    <a:lumMod val="60000"/>
                    <a:lumOff val="40000"/>
                  </a:schemeClr>
                </a:solidFill>
                <a:effectLst>
                  <a:outerShdw blurRad="38100" dist="38100" dir="2700000" algn="tl">
                    <a:srgbClr val="000000">
                      <a:alpha val="43137"/>
                    </a:srgbClr>
                  </a:outerShdw>
                </a:effectLst>
              </a:rPr>
              <a:t> “DOMO ZONA 13”</a:t>
            </a:r>
          </a:p>
          <a:p>
            <a:endParaRPr lang="es-GT" sz="1200" b="1" dirty="0">
              <a:solidFill>
                <a:schemeClr val="tx2">
                  <a:lumMod val="60000"/>
                  <a:lumOff val="40000"/>
                </a:schemeClr>
              </a:solidFill>
              <a:effectLst>
                <a:outerShdw blurRad="38100" dist="38100" dir="2700000" algn="tl">
                  <a:srgbClr val="000000">
                    <a:alpha val="43137"/>
                  </a:srgbClr>
                </a:outerShdw>
              </a:effectLst>
            </a:endParaRPr>
          </a:p>
          <a:p>
            <a:r>
              <a:rPr lang="es-GT" sz="2800" b="1" dirty="0">
                <a:solidFill>
                  <a:schemeClr val="tx2">
                    <a:lumMod val="60000"/>
                    <a:lumOff val="40000"/>
                  </a:schemeClr>
                </a:solidFill>
                <a:effectLst>
                  <a:outerShdw blurRad="38100" dist="38100" dir="2700000" algn="tl">
                    <a:srgbClr val="000000">
                      <a:alpha val="43137"/>
                    </a:srgbClr>
                  </a:outerShdw>
                </a:effectLst>
              </a:rPr>
              <a:t> </a:t>
            </a:r>
            <a:r>
              <a:rPr lang="es-GT" sz="2800" b="1" dirty="0">
                <a:effectLst>
                  <a:outerShdw blurRad="38100" dist="38100" dir="2700000" algn="tl">
                    <a:srgbClr val="000000">
                      <a:alpha val="43137"/>
                    </a:srgbClr>
                  </a:outerShdw>
                </a:effectLst>
              </a:rPr>
              <a:t>Cancha Entrenamiento</a:t>
            </a:r>
          </a:p>
          <a:p>
            <a:r>
              <a:rPr lang="es-GT" sz="2800" b="1" dirty="0">
                <a:solidFill>
                  <a:schemeClr val="tx2">
                    <a:lumMod val="60000"/>
                    <a:lumOff val="40000"/>
                  </a:schemeClr>
                </a:solidFill>
                <a:effectLst>
                  <a:outerShdw blurRad="38100" dist="38100" dir="2700000" algn="tl">
                    <a:srgbClr val="000000">
                      <a:alpha val="43137"/>
                    </a:srgbClr>
                  </a:outerShdw>
                </a:effectLst>
              </a:rPr>
              <a:t> Gimnasio “Alfonso Gordillo”</a:t>
            </a:r>
          </a:p>
          <a:p>
            <a:endParaRPr lang="es-GT" sz="1200" b="1" dirty="0">
              <a:solidFill>
                <a:schemeClr val="tx2">
                  <a:lumMod val="60000"/>
                  <a:lumOff val="40000"/>
                </a:schemeClr>
              </a:solidFill>
              <a:effectLst>
                <a:outerShdw blurRad="38100" dist="38100" dir="2700000" algn="tl">
                  <a:srgbClr val="000000">
                    <a:alpha val="43137"/>
                  </a:srgbClr>
                </a:outerShdw>
              </a:effectLst>
            </a:endParaRPr>
          </a:p>
          <a:p>
            <a:r>
              <a:rPr lang="es-GT" sz="2800" b="1" dirty="0">
                <a:solidFill>
                  <a:schemeClr val="bg2">
                    <a:lumMod val="50000"/>
                  </a:schemeClr>
                </a:solidFill>
                <a:effectLst>
                  <a:outerShdw blurRad="38100" dist="38100" dir="2700000" algn="tl">
                    <a:srgbClr val="000000">
                      <a:alpha val="43137"/>
                    </a:srgbClr>
                  </a:outerShdw>
                </a:effectLst>
              </a:rPr>
              <a:t>Ambas canchas ubicadas en la Ciudad de Guatemala</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8739" y="5229200"/>
            <a:ext cx="1440160" cy="1009127"/>
          </a:xfrm>
          <a:prstGeom prst="ellipse">
            <a:avLst/>
          </a:prstGeom>
        </p:spPr>
      </p:pic>
    </p:spTree>
    <p:extLst>
      <p:ext uri="{BB962C8B-B14F-4D97-AF65-F5344CB8AC3E}">
        <p14:creationId xmlns:p14="http://schemas.microsoft.com/office/powerpoint/2010/main" val="180283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93289" y="332656"/>
            <a:ext cx="10297143" cy="769441"/>
          </a:xfrm>
          <a:prstGeom prst="rect">
            <a:avLst/>
          </a:prstGeom>
        </p:spPr>
        <p:txBody>
          <a:bodyPr wrap="square">
            <a:spAutoFit/>
          </a:bodyPr>
          <a:lstStyle/>
          <a:p>
            <a:pPr algn="ctr"/>
            <a:r>
              <a:rPr lang="es-MX" sz="4400" b="1" dirty="0">
                <a:solidFill>
                  <a:schemeClr val="accent1">
                    <a:lumMod val="75000"/>
                  </a:schemeClr>
                </a:solidFill>
              </a:rPr>
              <a:t>Consideraciones Generales</a:t>
            </a:r>
            <a:endParaRPr lang="es-GT" sz="4400" b="1" dirty="0">
              <a:solidFill>
                <a:schemeClr val="accent1">
                  <a:lumMod val="75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19" y="5826062"/>
            <a:ext cx="1440160" cy="1009127"/>
          </a:xfrm>
          <a:prstGeom prst="ellipse">
            <a:avLst/>
          </a:prstGeom>
        </p:spPr>
      </p:pic>
      <p:sp>
        <p:nvSpPr>
          <p:cNvPr id="8" name="CuadroTexto 7">
            <a:extLst>
              <a:ext uri="{FF2B5EF4-FFF2-40B4-BE49-F238E27FC236}">
                <a16:creationId xmlns:a16="http://schemas.microsoft.com/office/drawing/2014/main" id="{106B8EA3-8753-4AED-91B5-929E1E1F0D68}"/>
              </a:ext>
            </a:extLst>
          </p:cNvPr>
          <p:cNvSpPr txBox="1"/>
          <p:nvPr/>
        </p:nvSpPr>
        <p:spPr>
          <a:xfrm>
            <a:off x="577454" y="1123841"/>
            <a:ext cx="10693189" cy="5262979"/>
          </a:xfrm>
          <a:prstGeom prst="rect">
            <a:avLst/>
          </a:prstGeom>
          <a:noFill/>
        </p:spPr>
        <p:txBody>
          <a:bodyPr wrap="square">
            <a:spAutoFit/>
          </a:bodyPr>
          <a:lstStyle/>
          <a:p>
            <a:pPr algn="just"/>
            <a:r>
              <a:rPr lang="es-MX" sz="2800" dirty="0">
                <a:solidFill>
                  <a:srgbClr val="FF0000"/>
                </a:solidFill>
              </a:rPr>
              <a:t>1. Tipo de evento, ¿De alto o bajo riesgo? </a:t>
            </a:r>
          </a:p>
          <a:p>
            <a:pPr lvl="1" algn="just"/>
            <a:r>
              <a:rPr lang="es-MX" sz="2800" dirty="0"/>
              <a:t>Los eventos deportivos pueden clasificarse como de alto o bajo riesgo de acuerdo con la probabilidad que tienen los de contraer coronavirus durante su ejecución. </a:t>
            </a:r>
          </a:p>
          <a:p>
            <a:pPr lvl="1" algn="just"/>
            <a:endParaRPr lang="es-MX" sz="2800" dirty="0"/>
          </a:p>
          <a:p>
            <a:pPr lvl="1" algn="just"/>
            <a:r>
              <a:rPr lang="es-MX" sz="2800" dirty="0"/>
              <a:t>Se consideran deportes de bajo riesgo aquellos que no requieren contacto físico entre los atletas y en los que se puede establecer distanciamiento social entre los participantes, el equipo de asistencia y los espectadores. Por su parte, los deportes de mayor riesgo son aquellos en los que es indispensable el contacto entre los participantes.</a:t>
            </a:r>
            <a:endParaRPr lang="es-GT" sz="2800" dirty="0"/>
          </a:p>
        </p:txBody>
      </p:sp>
    </p:spTree>
    <p:extLst>
      <p:ext uri="{BB962C8B-B14F-4D97-AF65-F5344CB8AC3E}">
        <p14:creationId xmlns:p14="http://schemas.microsoft.com/office/powerpoint/2010/main" val="259594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93289" y="332656"/>
            <a:ext cx="10297143" cy="769441"/>
          </a:xfrm>
          <a:prstGeom prst="rect">
            <a:avLst/>
          </a:prstGeom>
        </p:spPr>
        <p:txBody>
          <a:bodyPr wrap="square">
            <a:spAutoFit/>
          </a:bodyPr>
          <a:lstStyle/>
          <a:p>
            <a:pPr algn="ctr"/>
            <a:r>
              <a:rPr lang="es-MX" sz="4400" b="1" dirty="0">
                <a:solidFill>
                  <a:schemeClr val="accent1">
                    <a:lumMod val="75000"/>
                  </a:schemeClr>
                </a:solidFill>
              </a:rPr>
              <a:t>Consideraciones Generales</a:t>
            </a:r>
            <a:endParaRPr lang="es-GT" sz="4400" b="1" dirty="0">
              <a:solidFill>
                <a:schemeClr val="accent1">
                  <a:lumMod val="75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19" y="5826062"/>
            <a:ext cx="1440160" cy="1009127"/>
          </a:xfrm>
          <a:prstGeom prst="ellipse">
            <a:avLst/>
          </a:prstGeom>
        </p:spPr>
      </p:pic>
      <p:sp>
        <p:nvSpPr>
          <p:cNvPr id="8" name="CuadroTexto 7">
            <a:extLst>
              <a:ext uri="{FF2B5EF4-FFF2-40B4-BE49-F238E27FC236}">
                <a16:creationId xmlns:a16="http://schemas.microsoft.com/office/drawing/2014/main" id="{106B8EA3-8753-4AED-91B5-929E1E1F0D68}"/>
              </a:ext>
            </a:extLst>
          </p:cNvPr>
          <p:cNvSpPr txBox="1"/>
          <p:nvPr/>
        </p:nvSpPr>
        <p:spPr>
          <a:xfrm>
            <a:off x="577454" y="1123841"/>
            <a:ext cx="10693189" cy="4985980"/>
          </a:xfrm>
          <a:prstGeom prst="rect">
            <a:avLst/>
          </a:prstGeom>
          <a:noFill/>
        </p:spPr>
        <p:txBody>
          <a:bodyPr wrap="square">
            <a:spAutoFit/>
          </a:bodyPr>
          <a:lstStyle/>
          <a:p>
            <a:pPr algn="just"/>
            <a:r>
              <a:rPr lang="es-MX" sz="2800" dirty="0">
                <a:solidFill>
                  <a:srgbClr val="FF0000"/>
                </a:solidFill>
              </a:rPr>
              <a:t>2. Tamaño del evento </a:t>
            </a:r>
          </a:p>
          <a:p>
            <a:pPr algn="just"/>
            <a:endParaRPr lang="es-MX" sz="1000" dirty="0"/>
          </a:p>
          <a:p>
            <a:pPr lvl="1" algn="just"/>
            <a:r>
              <a:rPr lang="es-MX" sz="2800" dirty="0"/>
              <a:t>El tamaño del evento se refiere a la relación que existe entre el establecimiento en el que se va a realizar el evento y la cantidad de asistentes que se van a admitir en su interior. Por lo tanto, se debe garantizar que exista distanciamiento social entre todos los participantes y espectadores del evento. Un evento deportivo con un tamaño adecuado es aquel en el que la relación atletas/espectadores es baja y en el que el grupo de espectadores sea fácil de controlar y manejar durante el evento.</a:t>
            </a:r>
            <a:endParaRPr lang="es-GT" sz="2800" dirty="0"/>
          </a:p>
        </p:txBody>
      </p:sp>
    </p:spTree>
    <p:extLst>
      <p:ext uri="{BB962C8B-B14F-4D97-AF65-F5344CB8AC3E}">
        <p14:creationId xmlns:p14="http://schemas.microsoft.com/office/powerpoint/2010/main" val="103357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93289" y="332656"/>
            <a:ext cx="10297143" cy="769441"/>
          </a:xfrm>
          <a:prstGeom prst="rect">
            <a:avLst/>
          </a:prstGeom>
        </p:spPr>
        <p:txBody>
          <a:bodyPr wrap="square">
            <a:spAutoFit/>
          </a:bodyPr>
          <a:lstStyle/>
          <a:p>
            <a:pPr algn="ctr"/>
            <a:r>
              <a:rPr lang="es-MX" sz="4400" b="1" dirty="0">
                <a:solidFill>
                  <a:schemeClr val="accent1">
                    <a:lumMod val="75000"/>
                  </a:schemeClr>
                </a:solidFill>
              </a:rPr>
              <a:t>Consideraciones Generales</a:t>
            </a:r>
            <a:endParaRPr lang="es-GT" sz="4400" b="1" dirty="0">
              <a:solidFill>
                <a:schemeClr val="accent1">
                  <a:lumMod val="75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19" y="5826062"/>
            <a:ext cx="1440160" cy="1009127"/>
          </a:xfrm>
          <a:prstGeom prst="ellipse">
            <a:avLst/>
          </a:prstGeom>
        </p:spPr>
      </p:pic>
      <p:sp>
        <p:nvSpPr>
          <p:cNvPr id="8" name="CuadroTexto 7">
            <a:extLst>
              <a:ext uri="{FF2B5EF4-FFF2-40B4-BE49-F238E27FC236}">
                <a16:creationId xmlns:a16="http://schemas.microsoft.com/office/drawing/2014/main" id="{106B8EA3-8753-4AED-91B5-929E1E1F0D68}"/>
              </a:ext>
            </a:extLst>
          </p:cNvPr>
          <p:cNvSpPr txBox="1"/>
          <p:nvPr/>
        </p:nvSpPr>
        <p:spPr>
          <a:xfrm>
            <a:off x="992258" y="1102097"/>
            <a:ext cx="10693189" cy="4401205"/>
          </a:xfrm>
          <a:prstGeom prst="rect">
            <a:avLst/>
          </a:prstGeom>
          <a:noFill/>
        </p:spPr>
        <p:txBody>
          <a:bodyPr wrap="square">
            <a:spAutoFit/>
          </a:bodyPr>
          <a:lstStyle/>
          <a:p>
            <a:pPr lvl="1" algn="just"/>
            <a:r>
              <a:rPr lang="es-MX" sz="2800" b="1" dirty="0">
                <a:solidFill>
                  <a:srgbClr val="FF0000"/>
                </a:solidFill>
              </a:rPr>
              <a:t>3. ¿El evento deportivo se desarrolla en un espacio cerrado o al aire libre? </a:t>
            </a:r>
          </a:p>
          <a:p>
            <a:pPr algn="just"/>
            <a:endParaRPr lang="es-MX" sz="2800" dirty="0"/>
          </a:p>
          <a:p>
            <a:pPr lvl="1" algn="just"/>
            <a:r>
              <a:rPr lang="es-MX" sz="2800" dirty="0"/>
              <a:t>Como es de esperarse, los eventos deportivos al aire libre suelen tener mejor ventilación y, por lo tanto, el riesgo de transmisión del virus es más bajo. Lo importante es poder garantizar el distanciamiento social en el establecimiento, algo que puede lograrse con mayor facilidad en espacios abiertos, en especial aquellos en los que no se deben asignar asientos.</a:t>
            </a:r>
            <a:endParaRPr lang="es-GT" sz="2800" dirty="0"/>
          </a:p>
        </p:txBody>
      </p:sp>
    </p:spTree>
    <p:extLst>
      <p:ext uri="{BB962C8B-B14F-4D97-AF65-F5344CB8AC3E}">
        <p14:creationId xmlns:p14="http://schemas.microsoft.com/office/powerpoint/2010/main" val="99566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93289" y="332656"/>
            <a:ext cx="10297143" cy="769441"/>
          </a:xfrm>
          <a:prstGeom prst="rect">
            <a:avLst/>
          </a:prstGeom>
        </p:spPr>
        <p:txBody>
          <a:bodyPr wrap="square">
            <a:spAutoFit/>
          </a:bodyPr>
          <a:lstStyle/>
          <a:p>
            <a:pPr algn="ctr"/>
            <a:r>
              <a:rPr lang="es-MX" sz="4400" b="1" dirty="0">
                <a:solidFill>
                  <a:schemeClr val="accent1">
                    <a:lumMod val="75000"/>
                  </a:schemeClr>
                </a:solidFill>
              </a:rPr>
              <a:t>Consideraciones Generales</a:t>
            </a:r>
            <a:endParaRPr lang="es-GT" sz="4400" b="1" dirty="0">
              <a:solidFill>
                <a:schemeClr val="accent1">
                  <a:lumMod val="75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19" y="5826062"/>
            <a:ext cx="1440160" cy="1009127"/>
          </a:xfrm>
          <a:prstGeom prst="ellipse">
            <a:avLst/>
          </a:prstGeom>
        </p:spPr>
      </p:pic>
      <p:sp>
        <p:nvSpPr>
          <p:cNvPr id="8" name="CuadroTexto 7">
            <a:extLst>
              <a:ext uri="{FF2B5EF4-FFF2-40B4-BE49-F238E27FC236}">
                <a16:creationId xmlns:a16="http://schemas.microsoft.com/office/drawing/2014/main" id="{106B8EA3-8753-4AED-91B5-929E1E1F0D68}"/>
              </a:ext>
            </a:extLst>
          </p:cNvPr>
          <p:cNvSpPr txBox="1"/>
          <p:nvPr/>
        </p:nvSpPr>
        <p:spPr>
          <a:xfrm>
            <a:off x="993289" y="1355810"/>
            <a:ext cx="10693189" cy="4216539"/>
          </a:xfrm>
          <a:prstGeom prst="rect">
            <a:avLst/>
          </a:prstGeom>
          <a:noFill/>
        </p:spPr>
        <p:txBody>
          <a:bodyPr wrap="square">
            <a:spAutoFit/>
          </a:bodyPr>
          <a:lstStyle/>
          <a:p>
            <a:pPr lvl="1" algn="just"/>
            <a:r>
              <a:rPr lang="es-MX" sz="3600" dirty="0">
                <a:solidFill>
                  <a:srgbClr val="FF0000"/>
                </a:solidFill>
              </a:rPr>
              <a:t>4. Características del Evento </a:t>
            </a:r>
          </a:p>
          <a:p>
            <a:pPr lvl="1" algn="just"/>
            <a:endParaRPr lang="es-MX" dirty="0"/>
          </a:p>
          <a:p>
            <a:pPr lvl="1" algn="just"/>
            <a:r>
              <a:rPr lang="es-MX" sz="3600" dirty="0"/>
              <a:t>Antes de escoger el lugar donde se va a realizar el evento deportivo, es necesario conocer si el establecimiento cumple con las medidas sanitarias y de infraestructura recomendadas por la OMS o el gobierno nacional.</a:t>
            </a:r>
            <a:endParaRPr lang="es-GT" sz="3600" dirty="0"/>
          </a:p>
        </p:txBody>
      </p:sp>
    </p:spTree>
    <p:extLst>
      <p:ext uri="{BB962C8B-B14F-4D97-AF65-F5344CB8AC3E}">
        <p14:creationId xmlns:p14="http://schemas.microsoft.com/office/powerpoint/2010/main" val="309672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93289" y="332656"/>
            <a:ext cx="10297143" cy="769441"/>
          </a:xfrm>
          <a:prstGeom prst="rect">
            <a:avLst/>
          </a:prstGeom>
        </p:spPr>
        <p:txBody>
          <a:bodyPr wrap="square">
            <a:spAutoFit/>
          </a:bodyPr>
          <a:lstStyle/>
          <a:p>
            <a:pPr algn="ctr"/>
            <a:r>
              <a:rPr lang="es-MX" sz="4400" b="1" dirty="0">
                <a:solidFill>
                  <a:schemeClr val="accent1">
                    <a:lumMod val="75000"/>
                  </a:schemeClr>
                </a:solidFill>
              </a:rPr>
              <a:t>Consideraciones Generales</a:t>
            </a:r>
            <a:endParaRPr lang="es-GT" sz="4400" b="1" dirty="0">
              <a:solidFill>
                <a:schemeClr val="accent1">
                  <a:lumMod val="75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19" y="5826062"/>
            <a:ext cx="1440160" cy="1009127"/>
          </a:xfrm>
          <a:prstGeom prst="ellipse">
            <a:avLst/>
          </a:prstGeom>
        </p:spPr>
      </p:pic>
      <p:sp>
        <p:nvSpPr>
          <p:cNvPr id="8" name="CuadroTexto 7">
            <a:extLst>
              <a:ext uri="{FF2B5EF4-FFF2-40B4-BE49-F238E27FC236}">
                <a16:creationId xmlns:a16="http://schemas.microsoft.com/office/drawing/2014/main" id="{106B8EA3-8753-4AED-91B5-929E1E1F0D68}"/>
              </a:ext>
            </a:extLst>
          </p:cNvPr>
          <p:cNvSpPr txBox="1"/>
          <p:nvPr/>
        </p:nvSpPr>
        <p:spPr>
          <a:xfrm>
            <a:off x="795265" y="1340768"/>
            <a:ext cx="10693189" cy="4770537"/>
          </a:xfrm>
          <a:prstGeom prst="rect">
            <a:avLst/>
          </a:prstGeom>
          <a:noFill/>
        </p:spPr>
        <p:txBody>
          <a:bodyPr wrap="square">
            <a:spAutoFit/>
          </a:bodyPr>
          <a:lstStyle/>
          <a:p>
            <a:pPr lvl="1" algn="just"/>
            <a:r>
              <a:rPr lang="es-MX" sz="3200" b="1" dirty="0">
                <a:solidFill>
                  <a:srgbClr val="FF0000"/>
                </a:solidFill>
              </a:rPr>
              <a:t>5. Conocer la demografía de los atletas y demás asistentes </a:t>
            </a:r>
          </a:p>
          <a:p>
            <a:pPr lvl="1" algn="just"/>
            <a:endParaRPr lang="es-MX" sz="1600" dirty="0"/>
          </a:p>
          <a:p>
            <a:pPr lvl="1" algn="just"/>
            <a:r>
              <a:rPr lang="es-MX" sz="3200" dirty="0"/>
              <a:t>Es importante conocer cuál es el rango de edades y factores de riesgo asociados de los asistentes al evento. En la mayoría de los casos, los atletas suelen ser individuos jóvenes y sanos, pero eso no descarta que el personal de apoyo y los asistentes no tengan mayor riesgo de contagio y complicaciones.</a:t>
            </a:r>
            <a:endParaRPr lang="es-GT" sz="3200" dirty="0"/>
          </a:p>
        </p:txBody>
      </p:sp>
    </p:spTree>
    <p:extLst>
      <p:ext uri="{BB962C8B-B14F-4D97-AF65-F5344CB8AC3E}">
        <p14:creationId xmlns:p14="http://schemas.microsoft.com/office/powerpoint/2010/main" val="88741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93289" y="332656"/>
            <a:ext cx="10297143" cy="769441"/>
          </a:xfrm>
          <a:prstGeom prst="rect">
            <a:avLst/>
          </a:prstGeom>
        </p:spPr>
        <p:txBody>
          <a:bodyPr wrap="square">
            <a:spAutoFit/>
          </a:bodyPr>
          <a:lstStyle/>
          <a:p>
            <a:pPr algn="ctr"/>
            <a:r>
              <a:rPr lang="es-MX" sz="4400" b="1" dirty="0">
                <a:solidFill>
                  <a:schemeClr val="accent1">
                    <a:lumMod val="75000"/>
                  </a:schemeClr>
                </a:solidFill>
              </a:rPr>
              <a:t>Consideraciones Generales</a:t>
            </a:r>
            <a:endParaRPr lang="es-GT" sz="4400" b="1" dirty="0">
              <a:solidFill>
                <a:schemeClr val="accent1">
                  <a:lumMod val="75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19" y="5826062"/>
            <a:ext cx="1440160" cy="1009127"/>
          </a:xfrm>
          <a:prstGeom prst="ellipse">
            <a:avLst/>
          </a:prstGeom>
        </p:spPr>
      </p:pic>
      <p:sp>
        <p:nvSpPr>
          <p:cNvPr id="8" name="CuadroTexto 7">
            <a:extLst>
              <a:ext uri="{FF2B5EF4-FFF2-40B4-BE49-F238E27FC236}">
                <a16:creationId xmlns:a16="http://schemas.microsoft.com/office/drawing/2014/main" id="{106B8EA3-8753-4AED-91B5-929E1E1F0D68}"/>
              </a:ext>
            </a:extLst>
          </p:cNvPr>
          <p:cNvSpPr txBox="1"/>
          <p:nvPr/>
        </p:nvSpPr>
        <p:spPr>
          <a:xfrm>
            <a:off x="795265" y="1340768"/>
            <a:ext cx="10693189" cy="5016758"/>
          </a:xfrm>
          <a:prstGeom prst="rect">
            <a:avLst/>
          </a:prstGeom>
          <a:noFill/>
        </p:spPr>
        <p:txBody>
          <a:bodyPr wrap="square">
            <a:spAutoFit/>
          </a:bodyPr>
          <a:lstStyle/>
          <a:p>
            <a:pPr lvl="1" algn="just"/>
            <a:r>
              <a:rPr lang="es-MX" sz="3200" dirty="0">
                <a:solidFill>
                  <a:srgbClr val="FF0000"/>
                </a:solidFill>
              </a:rPr>
              <a:t>6. Establecer buena comunicación acerca de los riesgos </a:t>
            </a:r>
          </a:p>
          <a:p>
            <a:pPr lvl="1" algn="just"/>
            <a:endParaRPr lang="es-MX" sz="2000" dirty="0"/>
          </a:p>
          <a:p>
            <a:pPr lvl="1" algn="just"/>
            <a:r>
              <a:rPr lang="es-MX" sz="3200" dirty="0"/>
              <a:t>Es importante que los participantes tengan información y asesoría en salud antes y durante el desarrollo del evento, lo que incluye además el monitoreo constante del cumplimiento de las medidas sanitarias establecidas y la identificación de posibles casos sospechosos de estar infectados.</a:t>
            </a:r>
            <a:endParaRPr lang="es-GT" sz="3200" dirty="0"/>
          </a:p>
        </p:txBody>
      </p:sp>
    </p:spTree>
    <p:extLst>
      <p:ext uri="{BB962C8B-B14F-4D97-AF65-F5344CB8AC3E}">
        <p14:creationId xmlns:p14="http://schemas.microsoft.com/office/powerpoint/2010/main" val="273855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93289" y="332656"/>
            <a:ext cx="10297143" cy="1200329"/>
          </a:xfrm>
          <a:prstGeom prst="rect">
            <a:avLst/>
          </a:prstGeom>
        </p:spPr>
        <p:txBody>
          <a:bodyPr wrap="square">
            <a:spAutoFit/>
          </a:bodyPr>
          <a:lstStyle/>
          <a:p>
            <a:pPr algn="ctr"/>
            <a:r>
              <a:rPr lang="es-MX" sz="3600" b="1" dirty="0">
                <a:solidFill>
                  <a:schemeClr val="accent1">
                    <a:lumMod val="75000"/>
                  </a:schemeClr>
                </a:solidFill>
              </a:rPr>
              <a:t>Consideraciones para los organizadores antes y durante el evento</a:t>
            </a: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1629" y="5832740"/>
            <a:ext cx="1440160" cy="1009127"/>
          </a:xfrm>
          <a:prstGeom prst="ellipse">
            <a:avLst/>
          </a:prstGeom>
        </p:spPr>
      </p:pic>
      <p:sp>
        <p:nvSpPr>
          <p:cNvPr id="8" name="CuadroTexto 7">
            <a:extLst>
              <a:ext uri="{FF2B5EF4-FFF2-40B4-BE49-F238E27FC236}">
                <a16:creationId xmlns:a16="http://schemas.microsoft.com/office/drawing/2014/main" id="{106B8EA3-8753-4AED-91B5-929E1E1F0D68}"/>
              </a:ext>
            </a:extLst>
          </p:cNvPr>
          <p:cNvSpPr txBox="1"/>
          <p:nvPr/>
        </p:nvSpPr>
        <p:spPr>
          <a:xfrm>
            <a:off x="749405" y="1532985"/>
            <a:ext cx="10693189" cy="4832092"/>
          </a:xfrm>
          <a:prstGeom prst="rect">
            <a:avLst/>
          </a:prstGeom>
          <a:noFill/>
        </p:spPr>
        <p:txBody>
          <a:bodyPr wrap="square">
            <a:spAutoFit/>
          </a:bodyPr>
          <a:lstStyle/>
          <a:p>
            <a:pPr marL="914400" lvl="1" indent="-457200" algn="just">
              <a:buFont typeface="Arial" panose="020B0604020202020204" pitchFamily="34" charset="0"/>
              <a:buChar char="•"/>
            </a:pPr>
            <a:r>
              <a:rPr lang="es-MX" sz="2800" dirty="0"/>
              <a:t>Dispositivos para lavarse las manos, hidrogel y otras medidas sanitarias en distintos puntos del lugar donde se desarrolla el evento. </a:t>
            </a:r>
          </a:p>
          <a:p>
            <a:pPr marL="914400" lvl="1" indent="-457200" algn="just">
              <a:buFont typeface="Arial" panose="020B0604020202020204" pitchFamily="34" charset="0"/>
              <a:buChar char="•"/>
            </a:pPr>
            <a:r>
              <a:rPr lang="es-MX" sz="2800" dirty="0"/>
              <a:t>Higiene correcta de todos los espacios que van a ser utilizados por los atletas y los espectadores. </a:t>
            </a:r>
          </a:p>
          <a:p>
            <a:pPr marL="914400" lvl="1" indent="-457200" algn="just">
              <a:buFont typeface="Arial" panose="020B0604020202020204" pitchFamily="34" charset="0"/>
              <a:buChar char="•"/>
            </a:pPr>
            <a:r>
              <a:rPr lang="es-MX" sz="2800" dirty="0"/>
              <a:t>Equipo médico debe realizar la evaluación de la temperatura corporal diaria a los atletas y demás personas que asisten al evento. Temperaturas por encima de los 38°C deben ser notificadas a la oficina médica y tomar las medidas de aislamiento necesarias has esclarecer el caso.</a:t>
            </a:r>
          </a:p>
        </p:txBody>
      </p:sp>
    </p:spTree>
    <p:extLst>
      <p:ext uri="{BB962C8B-B14F-4D97-AF65-F5344CB8AC3E}">
        <p14:creationId xmlns:p14="http://schemas.microsoft.com/office/powerpoint/2010/main" val="86118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93289" y="332656"/>
            <a:ext cx="10297143" cy="1200329"/>
          </a:xfrm>
          <a:prstGeom prst="rect">
            <a:avLst/>
          </a:prstGeom>
        </p:spPr>
        <p:txBody>
          <a:bodyPr wrap="square">
            <a:spAutoFit/>
          </a:bodyPr>
          <a:lstStyle/>
          <a:p>
            <a:pPr algn="ctr"/>
            <a:r>
              <a:rPr lang="es-MX" sz="3600" b="1" dirty="0">
                <a:solidFill>
                  <a:schemeClr val="accent1">
                    <a:lumMod val="75000"/>
                  </a:schemeClr>
                </a:solidFill>
              </a:rPr>
              <a:t>Consideraciones para los organizadores antes y durante el evento</a:t>
            </a: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7968" y="5848873"/>
            <a:ext cx="1440160" cy="1009127"/>
          </a:xfrm>
          <a:prstGeom prst="ellipse">
            <a:avLst/>
          </a:prstGeom>
        </p:spPr>
      </p:pic>
      <p:sp>
        <p:nvSpPr>
          <p:cNvPr id="8" name="CuadroTexto 7">
            <a:extLst>
              <a:ext uri="{FF2B5EF4-FFF2-40B4-BE49-F238E27FC236}">
                <a16:creationId xmlns:a16="http://schemas.microsoft.com/office/drawing/2014/main" id="{106B8EA3-8753-4AED-91B5-929E1E1F0D68}"/>
              </a:ext>
            </a:extLst>
          </p:cNvPr>
          <p:cNvSpPr txBox="1"/>
          <p:nvPr/>
        </p:nvSpPr>
        <p:spPr>
          <a:xfrm>
            <a:off x="749405" y="1532985"/>
            <a:ext cx="10693189" cy="4708981"/>
          </a:xfrm>
          <a:prstGeom prst="rect">
            <a:avLst/>
          </a:prstGeom>
          <a:noFill/>
        </p:spPr>
        <p:txBody>
          <a:bodyPr wrap="square">
            <a:spAutoFit/>
          </a:bodyPr>
          <a:lstStyle/>
          <a:p>
            <a:pPr marL="800100" lvl="1" indent="-342900" algn="just">
              <a:buFont typeface="Arial" panose="020B0604020202020204" pitchFamily="34" charset="0"/>
              <a:buChar char="•"/>
            </a:pPr>
            <a:r>
              <a:rPr lang="es-MX" sz="2800" dirty="0"/>
              <a:t>Logística para el aislamiento de casos sospechosos. Esto incluye cómo serán diagnosticados los casos, como serán notificados y en qué lugar serán puestos en cuarentena en caso de ser confirmados. Así mismo, disponer de la logística para trazabilidad de posibles contagios en caso de que algún participante sea diagnosticado con COVID-19 durante el evento. </a:t>
            </a:r>
          </a:p>
          <a:p>
            <a:pPr lvl="1" algn="just"/>
            <a:endParaRPr lang="es-MX" sz="2800" dirty="0"/>
          </a:p>
          <a:p>
            <a:pPr marL="800100" lvl="1" indent="-342900" algn="just">
              <a:buFont typeface="Arial" panose="020B0604020202020204" pitchFamily="34" charset="0"/>
              <a:buChar char="•"/>
            </a:pPr>
            <a:r>
              <a:rPr lang="es-MX" sz="2800" dirty="0"/>
              <a:t>Ofrecer a las participantes botellas de agua individuales y objetos de uso personal que no se reutilicen. </a:t>
            </a:r>
          </a:p>
          <a:p>
            <a:pPr lvl="1" algn="just"/>
            <a:endParaRPr lang="es-MX" sz="2000" dirty="0"/>
          </a:p>
        </p:txBody>
      </p:sp>
    </p:spTree>
    <p:extLst>
      <p:ext uri="{BB962C8B-B14F-4D97-AF65-F5344CB8AC3E}">
        <p14:creationId xmlns:p14="http://schemas.microsoft.com/office/powerpoint/2010/main" val="357268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93289" y="332656"/>
            <a:ext cx="10297143" cy="1200329"/>
          </a:xfrm>
          <a:prstGeom prst="rect">
            <a:avLst/>
          </a:prstGeom>
        </p:spPr>
        <p:txBody>
          <a:bodyPr wrap="square">
            <a:spAutoFit/>
          </a:bodyPr>
          <a:lstStyle/>
          <a:p>
            <a:pPr algn="ctr"/>
            <a:r>
              <a:rPr lang="es-MX" sz="3600" b="1" dirty="0">
                <a:solidFill>
                  <a:schemeClr val="accent1">
                    <a:lumMod val="75000"/>
                  </a:schemeClr>
                </a:solidFill>
              </a:rPr>
              <a:t>Consideraciones para los organizadores antes y durante el evento</a:t>
            </a: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944" y="5594125"/>
            <a:ext cx="1440160" cy="1009127"/>
          </a:xfrm>
          <a:prstGeom prst="ellipse">
            <a:avLst/>
          </a:prstGeom>
        </p:spPr>
      </p:pic>
      <p:sp>
        <p:nvSpPr>
          <p:cNvPr id="8" name="CuadroTexto 7">
            <a:extLst>
              <a:ext uri="{FF2B5EF4-FFF2-40B4-BE49-F238E27FC236}">
                <a16:creationId xmlns:a16="http://schemas.microsoft.com/office/drawing/2014/main" id="{106B8EA3-8753-4AED-91B5-929E1E1F0D68}"/>
              </a:ext>
            </a:extLst>
          </p:cNvPr>
          <p:cNvSpPr txBox="1"/>
          <p:nvPr/>
        </p:nvSpPr>
        <p:spPr>
          <a:xfrm>
            <a:off x="749405" y="1532985"/>
            <a:ext cx="10693189" cy="3847207"/>
          </a:xfrm>
          <a:prstGeom prst="rect">
            <a:avLst/>
          </a:prstGeom>
          <a:noFill/>
        </p:spPr>
        <p:txBody>
          <a:bodyPr wrap="square">
            <a:spAutoFit/>
          </a:bodyPr>
          <a:lstStyle/>
          <a:p>
            <a:pPr lvl="1" algn="just"/>
            <a:endParaRPr lang="es-MX" sz="2000" dirty="0"/>
          </a:p>
          <a:p>
            <a:pPr marL="800100" lvl="1" indent="-342900" algn="just">
              <a:buFont typeface="Arial" panose="020B0604020202020204" pitchFamily="34" charset="0"/>
              <a:buChar char="•"/>
            </a:pPr>
            <a:r>
              <a:rPr lang="es-MX" sz="2800" dirty="0"/>
              <a:t>Los participantes, atletas, asistentes y espectadores deben asumir la responsabilidad de evaluar regularmente su estado de salud (síntomas, medición de la temperatura o asistir a consulta médica). </a:t>
            </a:r>
          </a:p>
          <a:p>
            <a:pPr lvl="1" algn="just"/>
            <a:endParaRPr lang="es-MX" sz="2800" dirty="0"/>
          </a:p>
          <a:p>
            <a:pPr marL="800100" lvl="1" indent="-342900" algn="just">
              <a:buFont typeface="Arial" panose="020B0604020202020204" pitchFamily="34" charset="0"/>
              <a:buChar char="•"/>
            </a:pPr>
            <a:r>
              <a:rPr lang="es-MX" sz="2800" dirty="0"/>
              <a:t>Los asistentes que se sientan enfermos deben notificarlo, cancelar su asistencia y recibir el asesoramiento adecuado.</a:t>
            </a:r>
          </a:p>
        </p:txBody>
      </p:sp>
    </p:spTree>
    <p:extLst>
      <p:ext uri="{BB962C8B-B14F-4D97-AF65-F5344CB8AC3E}">
        <p14:creationId xmlns:p14="http://schemas.microsoft.com/office/powerpoint/2010/main" val="229748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5840" y="620689"/>
            <a:ext cx="2808312" cy="1967797"/>
          </a:xfrm>
          <a:prstGeom prst="ellipse">
            <a:avLst/>
          </a:prstGeom>
        </p:spPr>
      </p:pic>
      <p:sp>
        <p:nvSpPr>
          <p:cNvPr id="3" name="2 CuadroTexto"/>
          <p:cNvSpPr txBox="1"/>
          <p:nvPr/>
        </p:nvSpPr>
        <p:spPr>
          <a:xfrm>
            <a:off x="2423592" y="2924945"/>
            <a:ext cx="7272808" cy="2993127"/>
          </a:xfrm>
          <a:prstGeom prst="rect">
            <a:avLst/>
          </a:prstGeom>
          <a:noFill/>
        </p:spPr>
        <p:txBody>
          <a:bodyPr wrap="square" rtlCol="0">
            <a:spAutoFit/>
          </a:bodyPr>
          <a:lstStyle/>
          <a:p>
            <a:pPr algn="ctr"/>
            <a:r>
              <a:rPr lang="es-GT" sz="6000" dirty="0">
                <a:solidFill>
                  <a:schemeClr val="tx2">
                    <a:lumMod val="60000"/>
                    <a:lumOff val="40000"/>
                  </a:schemeClr>
                </a:solidFill>
                <a:effectLst>
                  <a:outerShdw blurRad="38100" dist="38100" dir="2700000" algn="tl">
                    <a:srgbClr val="000000">
                      <a:alpha val="43137"/>
                    </a:srgbClr>
                  </a:outerShdw>
                </a:effectLst>
                <a:latin typeface="AR BONNIE" pitchFamily="2" charset="0"/>
              </a:rPr>
              <a:t>Gracias, </a:t>
            </a:r>
          </a:p>
          <a:p>
            <a:pPr algn="ctr"/>
            <a:endParaRPr lang="es-GT" sz="1050" dirty="0">
              <a:solidFill>
                <a:schemeClr val="tx2">
                  <a:lumMod val="60000"/>
                  <a:lumOff val="40000"/>
                </a:schemeClr>
              </a:solidFill>
              <a:effectLst>
                <a:outerShdw blurRad="38100" dist="38100" dir="2700000" algn="tl">
                  <a:srgbClr val="000000">
                    <a:alpha val="43137"/>
                  </a:srgbClr>
                </a:outerShdw>
              </a:effectLst>
              <a:latin typeface="AR BONNIE" pitchFamily="2" charset="0"/>
            </a:endParaRPr>
          </a:p>
          <a:p>
            <a:pPr algn="ctr"/>
            <a:endParaRPr lang="es-GT" sz="2400" b="1" dirty="0">
              <a:solidFill>
                <a:schemeClr val="tx2">
                  <a:lumMod val="60000"/>
                  <a:lumOff val="40000"/>
                </a:schemeClr>
              </a:solidFill>
            </a:endParaRPr>
          </a:p>
          <a:p>
            <a:pPr algn="ctr"/>
            <a:r>
              <a:rPr lang="es-GT" sz="2800" b="1" i="1" dirty="0">
                <a:solidFill>
                  <a:schemeClr val="accent1"/>
                </a:solidFill>
                <a:latin typeface="AR ESSENCE" pitchFamily="2" charset="0"/>
              </a:rPr>
              <a:t>Lic. Carlos Enrique Santis Rangel</a:t>
            </a:r>
          </a:p>
          <a:p>
            <a:pPr algn="ctr"/>
            <a:r>
              <a:rPr lang="es-GT" sz="2400" dirty="0">
                <a:solidFill>
                  <a:schemeClr val="accent1"/>
                </a:solidFill>
                <a:latin typeface="AR ESSENCE" pitchFamily="2" charset="0"/>
              </a:rPr>
              <a:t>Presidente Comité Ejecutivo</a:t>
            </a:r>
          </a:p>
          <a:p>
            <a:pPr algn="ctr"/>
            <a:r>
              <a:rPr lang="es-GT" sz="2400" dirty="0">
                <a:solidFill>
                  <a:schemeClr val="accent1"/>
                </a:solidFill>
                <a:latin typeface="AR ESSENCE" pitchFamily="2" charset="0"/>
              </a:rPr>
              <a:t>Federación Nacional de Voleibol de Guatemala</a:t>
            </a:r>
            <a:endParaRPr lang="es-GT" sz="4400" b="1" dirty="0">
              <a:solidFill>
                <a:schemeClr val="accent1"/>
              </a:solidFill>
              <a:latin typeface="AR ESSENCE" pitchFamily="2" charset="0"/>
            </a:endParaRPr>
          </a:p>
          <a:p>
            <a:endParaRPr lang="es-GT" dirty="0">
              <a:latin typeface="AR ESSENCE" pitchFamily="2" charset="0"/>
            </a:endParaRPr>
          </a:p>
        </p:txBody>
      </p:sp>
    </p:spTree>
    <p:extLst>
      <p:ext uri="{BB962C8B-B14F-4D97-AF65-F5344CB8AC3E}">
        <p14:creationId xmlns:p14="http://schemas.microsoft.com/office/powerpoint/2010/main" val="77211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346960" y="542561"/>
            <a:ext cx="7498080" cy="1143000"/>
          </a:xfrm>
          <a:prstGeom prst="rect">
            <a:avLst/>
          </a:prstGeom>
        </p:spPr>
        <p:txBody>
          <a:bodyPr>
            <a:normAutofit fontScale="77500" lnSpcReduction="20000"/>
          </a:bodyPr>
          <a:lstStyle/>
          <a:p>
            <a:pPr algn="ctr">
              <a:spcBef>
                <a:spcPct val="0"/>
              </a:spcBef>
              <a:defRPr/>
            </a:pPr>
            <a:r>
              <a:rPr lang="es-GT"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AREAS DE COMPETENCIA</a:t>
            </a:r>
            <a:br>
              <a:rPr lang="es-GT"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br>
            <a:r>
              <a:rPr lang="es-GT"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Polideportivo </a:t>
            </a:r>
            <a:r>
              <a:rPr lang="es-GT" sz="28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 ZONA 13</a:t>
            </a:r>
          </a:p>
          <a:p>
            <a:pPr algn="ctr">
              <a:spcBef>
                <a:spcPct val="0"/>
              </a:spcBef>
              <a:defRPr/>
            </a:pPr>
            <a:r>
              <a:rPr lang="es-GT" sz="28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(a pocos metros del Albergue Deportivo)</a:t>
            </a:r>
            <a:endParaRPr lang="es-GT" sz="40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8488" y="542561"/>
            <a:ext cx="1182855" cy="828832"/>
          </a:xfrm>
          <a:prstGeom prst="ellipse">
            <a:avLst/>
          </a:prstGeom>
        </p:spPr>
      </p:pic>
      <p:pic>
        <p:nvPicPr>
          <p:cNvPr id="2050" name="Picture 2">
            <a:extLst>
              <a:ext uri="{FF2B5EF4-FFF2-40B4-BE49-F238E27FC236}">
                <a16:creationId xmlns:a16="http://schemas.microsoft.com/office/drawing/2014/main" id="{E094C1D2-2F20-4A3B-82C4-D257CEF35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1772816"/>
            <a:ext cx="8464614" cy="4752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207919" y="250332"/>
            <a:ext cx="7498080" cy="1143000"/>
          </a:xfrm>
        </p:spPr>
        <p:txBody>
          <a:bodyPr>
            <a:normAutofit/>
          </a:bodyPr>
          <a:lstStyle/>
          <a:p>
            <a:pPr algn="ctr"/>
            <a:r>
              <a:rPr lang="es-GT" sz="2800" dirty="0"/>
              <a:t>AREA DE COMPETENCIA</a:t>
            </a:r>
            <a:br>
              <a:rPr lang="es-GT" dirty="0"/>
            </a:br>
            <a:r>
              <a:rPr lang="es-GT" dirty="0"/>
              <a:t>Polideportivo DOMO z.13</a:t>
            </a:r>
            <a:endParaRPr lang="es-GT" sz="4000" dirty="0"/>
          </a:p>
        </p:txBody>
      </p:sp>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464" y="476672"/>
            <a:ext cx="1093257" cy="766051"/>
          </a:xfrm>
          <a:prstGeom prst="ellipse">
            <a:avLst/>
          </a:prstGeom>
        </p:spPr>
      </p:pic>
      <p:pic>
        <p:nvPicPr>
          <p:cNvPr id="1026" name="Picture 2">
            <a:extLst>
              <a:ext uri="{FF2B5EF4-FFF2-40B4-BE49-F238E27FC236}">
                <a16:creationId xmlns:a16="http://schemas.microsoft.com/office/drawing/2014/main" id="{0A003062-3DB9-4913-9FFA-1E0EAAD3C3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733" y="1556792"/>
            <a:ext cx="7632533" cy="49380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495600" y="188640"/>
            <a:ext cx="7498080" cy="1143000"/>
          </a:xfrm>
          <a:prstGeom prst="rect">
            <a:avLst/>
          </a:prstGeom>
        </p:spPr>
        <p:txBody>
          <a:bodyPr>
            <a:normAutofit/>
          </a:bodyPr>
          <a:lstStyle/>
          <a:p>
            <a:pPr algn="ctr">
              <a:spcBef>
                <a:spcPct val="0"/>
              </a:spcBef>
              <a:defRPr/>
            </a:pPr>
            <a:r>
              <a:rPr lang="es-GT"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AREA DE COMPETENCIA</a:t>
            </a:r>
            <a:br>
              <a:rPr lang="es-GT"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br>
            <a:r>
              <a:rPr lang="es-GT" sz="28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Gimnasio “Alfonso Gordillo”, zona 5</a:t>
            </a:r>
            <a:endParaRPr lang="es-GT" sz="40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5600" y="5021796"/>
            <a:ext cx="1440160" cy="1009127"/>
          </a:xfrm>
          <a:prstGeom prst="ellipse">
            <a:avLst/>
          </a:prstGeom>
        </p:spPr>
      </p:pic>
      <p:pic>
        <p:nvPicPr>
          <p:cNvPr id="11" name="Picture 2" descr="CDAG en Twitter: &amp;quot;#Voleibol 🏐 💪 🙌 🇬🇹 La duela del gimnasio Alfonso  Gordillo en zona 5, es el escenario donde entrena la selección de Guatemala  🇬🇹. El próximo lunes enfrenta a">
            <a:extLst>
              <a:ext uri="{FF2B5EF4-FFF2-40B4-BE49-F238E27FC236}">
                <a16:creationId xmlns:a16="http://schemas.microsoft.com/office/drawing/2014/main" id="{E8DEC789-4978-42E9-B783-83983C704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97472"/>
            <a:ext cx="5112568" cy="28939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nociendo la Ciudad de los Deportes | Comite Olimpico Guatemalteco">
            <a:extLst>
              <a:ext uri="{FF2B5EF4-FFF2-40B4-BE49-F238E27FC236}">
                <a16:creationId xmlns:a16="http://schemas.microsoft.com/office/drawing/2014/main" id="{F7047EC9-C86E-46BA-A9D9-696EC014B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439" y="1331640"/>
            <a:ext cx="6061047" cy="28174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2" name="Entrada de lápiz 1">
                <a:extLst>
                  <a:ext uri="{FF2B5EF4-FFF2-40B4-BE49-F238E27FC236}">
                    <a16:creationId xmlns:a16="http://schemas.microsoft.com/office/drawing/2014/main" id="{82C18A10-FA4B-46C6-9C07-1897D297623E}"/>
                  </a:ext>
                </a:extLst>
              </p14:cNvPr>
              <p14:cNvContentPartPr/>
              <p14:nvPr/>
            </p14:nvContentPartPr>
            <p14:xfrm>
              <a:off x="4045080" y="2019240"/>
              <a:ext cx="1149840" cy="1168920"/>
            </p14:xfrm>
          </p:contentPart>
        </mc:Choice>
        <mc:Fallback xmlns="">
          <p:pic>
            <p:nvPicPr>
              <p:cNvPr id="2" name="Entrada de lápiz 1">
                <a:extLst>
                  <a:ext uri="{FF2B5EF4-FFF2-40B4-BE49-F238E27FC236}">
                    <a16:creationId xmlns:a16="http://schemas.microsoft.com/office/drawing/2014/main" id="{82C18A10-FA4B-46C6-9C07-1897D297623E}"/>
                  </a:ext>
                </a:extLst>
              </p:cNvPr>
              <p:cNvPicPr/>
              <p:nvPr/>
            </p:nvPicPr>
            <p:blipFill>
              <a:blip r:embed="rId6"/>
              <a:stretch>
                <a:fillRect/>
              </a:stretch>
            </p:blipFill>
            <p:spPr>
              <a:xfrm>
                <a:off x="4035720" y="2009880"/>
                <a:ext cx="1168560" cy="1187640"/>
              </a:xfrm>
              <a:prstGeom prst="rect">
                <a:avLst/>
              </a:prstGeom>
            </p:spPr>
          </p:pic>
        </mc:Fallback>
      </mc:AlternateContent>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75520" y="980729"/>
            <a:ext cx="8640960" cy="5262979"/>
          </a:xfrm>
          <a:prstGeom prst="rect">
            <a:avLst/>
          </a:prstGeom>
        </p:spPr>
        <p:txBody>
          <a:bodyPr wrap="square">
            <a:spAutoFit/>
          </a:bodyPr>
          <a:lstStyle/>
          <a:p>
            <a:pPr algn="ctr"/>
            <a:r>
              <a:rPr lang="es-GT" sz="2800" b="1" dirty="0"/>
              <a:t>FACILIDADES</a:t>
            </a:r>
          </a:p>
          <a:p>
            <a:pPr algn="ctr"/>
            <a:endParaRPr lang="es-GT" sz="2800" b="1" dirty="0"/>
          </a:p>
          <a:p>
            <a:r>
              <a:rPr lang="es-GT" sz="2800" b="1" dirty="0"/>
              <a:t>HOSPEDAJE:	</a:t>
            </a:r>
          </a:p>
          <a:p>
            <a:r>
              <a:rPr lang="es-GT" sz="2800" b="1" dirty="0"/>
              <a:t>	</a:t>
            </a:r>
            <a:r>
              <a:rPr lang="es-GT" sz="2000" b="1" dirty="0">
                <a:solidFill>
                  <a:schemeClr val="tx2">
                    <a:lumMod val="60000"/>
                    <a:lumOff val="40000"/>
                  </a:schemeClr>
                </a:solidFill>
              </a:rPr>
              <a:t>Albergue Deportivo CDAG</a:t>
            </a:r>
          </a:p>
          <a:p>
            <a:r>
              <a:rPr lang="es-GT" sz="2000" b="1" dirty="0">
                <a:solidFill>
                  <a:schemeClr val="tx2">
                    <a:lumMod val="60000"/>
                    <a:lumOff val="40000"/>
                  </a:schemeClr>
                </a:solidFill>
              </a:rPr>
              <a:t>	“Ramiro de León Carpio”, zona 13.</a:t>
            </a:r>
          </a:p>
          <a:p>
            <a:r>
              <a:rPr lang="es-GT" sz="2000" b="1" dirty="0">
                <a:solidFill>
                  <a:schemeClr val="tx2">
                    <a:lumMod val="60000"/>
                    <a:lumOff val="40000"/>
                  </a:schemeClr>
                </a:solidFill>
              </a:rPr>
              <a:t>	(Cercano al Aeropuerto Internacional “La Aurora”)</a:t>
            </a:r>
          </a:p>
          <a:p>
            <a:r>
              <a:rPr lang="es-GT" sz="2800" b="1" dirty="0">
                <a:solidFill>
                  <a:schemeClr val="tx2">
                    <a:lumMod val="60000"/>
                    <a:lumOff val="40000"/>
                  </a:schemeClr>
                </a:solidFill>
              </a:rPr>
              <a:t>	</a:t>
            </a:r>
          </a:p>
          <a:p>
            <a:endParaRPr lang="es-GT" sz="2800" b="1" dirty="0"/>
          </a:p>
          <a:p>
            <a:r>
              <a:rPr lang="es-GT" sz="2800" b="1" dirty="0"/>
              <a:t>ALIMENTACION:  </a:t>
            </a:r>
          </a:p>
          <a:p>
            <a:r>
              <a:rPr lang="es-GT" sz="2800" b="1" dirty="0"/>
              <a:t>	</a:t>
            </a:r>
            <a:r>
              <a:rPr lang="es-GT" b="1" dirty="0">
                <a:solidFill>
                  <a:schemeClr val="tx2">
                    <a:lumMod val="60000"/>
                    <a:lumOff val="40000"/>
                  </a:schemeClr>
                </a:solidFill>
              </a:rPr>
              <a:t>Albergue Deportivo CDAG</a:t>
            </a:r>
          </a:p>
          <a:p>
            <a:r>
              <a:rPr lang="es-GT" b="1" dirty="0">
                <a:solidFill>
                  <a:schemeClr val="tx2">
                    <a:lumMod val="60000"/>
                    <a:lumOff val="40000"/>
                  </a:schemeClr>
                </a:solidFill>
              </a:rPr>
              <a:t>	“Ramiro de León Carpio”, zona 13.</a:t>
            </a:r>
          </a:p>
          <a:p>
            <a:r>
              <a:rPr lang="es-GT" b="1" dirty="0">
                <a:solidFill>
                  <a:schemeClr val="tx2">
                    <a:lumMod val="60000"/>
                    <a:lumOff val="40000"/>
                  </a:schemeClr>
                </a:solidFill>
              </a:rPr>
              <a:t>	</a:t>
            </a:r>
            <a:r>
              <a:rPr lang="es-GT" b="1" dirty="0">
                <a:solidFill>
                  <a:schemeClr val="tx2"/>
                </a:solidFill>
              </a:rPr>
              <a:t>(Desayuno,  Almuerzo y Cena )</a:t>
            </a:r>
          </a:p>
          <a:p>
            <a:endParaRPr lang="es-GT" b="1" dirty="0">
              <a:solidFill>
                <a:schemeClr val="tx2">
                  <a:lumMod val="60000"/>
                  <a:lumOff val="40000"/>
                </a:schemeClr>
              </a:solidFill>
            </a:endParaRPr>
          </a:p>
          <a:p>
            <a:r>
              <a:rPr lang="es-GT" b="1" dirty="0">
                <a:solidFill>
                  <a:schemeClr val="tx2">
                    <a:lumMod val="60000"/>
                    <a:lumOff val="40000"/>
                  </a:schemeClr>
                </a:solidFill>
              </a:rPr>
              <a:t>	</a:t>
            </a:r>
            <a:endParaRPr lang="es-GT" dirty="0">
              <a:solidFill>
                <a:srgbClr val="FFC000"/>
              </a:solidFil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6241" y="5525093"/>
            <a:ext cx="1440160" cy="1009127"/>
          </a:xfrm>
          <a:prstGeom prst="ellipse">
            <a:avLst/>
          </a:prstGeom>
        </p:spPr>
      </p:pic>
    </p:spTree>
    <p:extLst>
      <p:ext uri="{BB962C8B-B14F-4D97-AF65-F5344CB8AC3E}">
        <p14:creationId xmlns:p14="http://schemas.microsoft.com/office/powerpoint/2010/main" val="180283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Resultado de imagen para ALBERGUE RAMIRO DE LEÃ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GT"/>
          </a:p>
        </p:txBody>
      </p:sp>
      <p:sp>
        <p:nvSpPr>
          <p:cNvPr id="2052" name="AutoShape 4" descr="Resultado de imagen para ALBERGUE RAMIRO DE LEÃ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GT"/>
          </a:p>
        </p:txBody>
      </p:sp>
      <p:sp>
        <p:nvSpPr>
          <p:cNvPr id="2054" name="AutoShape 6" descr="Resultado de imagen para ALBERGUE RAMIRO DE LEÃ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GT"/>
          </a:p>
        </p:txBody>
      </p:sp>
      <p:sp>
        <p:nvSpPr>
          <p:cNvPr id="2058" name="AutoShape 10" descr="Imagen relacionada"/>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GT"/>
          </a:p>
        </p:txBody>
      </p:sp>
      <p:sp>
        <p:nvSpPr>
          <p:cNvPr id="2060" name="AutoShape 12" descr="Imagen relacionada"/>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GT"/>
          </a:p>
        </p:txBody>
      </p:sp>
      <p:sp>
        <p:nvSpPr>
          <p:cNvPr id="8" name="7 Rectángulo"/>
          <p:cNvSpPr/>
          <p:nvPr/>
        </p:nvSpPr>
        <p:spPr>
          <a:xfrm>
            <a:off x="2783632" y="476672"/>
            <a:ext cx="7344816" cy="892552"/>
          </a:xfrm>
          <a:prstGeom prst="rect">
            <a:avLst/>
          </a:prstGeom>
        </p:spPr>
        <p:txBody>
          <a:bodyPr wrap="square">
            <a:spAutoFit/>
          </a:bodyPr>
          <a:lstStyle/>
          <a:p>
            <a:pPr algn="ctr"/>
            <a:r>
              <a:rPr lang="es-GT" sz="3200" dirty="0">
                <a:solidFill>
                  <a:schemeClr val="tx2"/>
                </a:solidFill>
                <a:effectLst>
                  <a:outerShdw blurRad="38100" dist="38100" dir="2700000" algn="tl">
                    <a:srgbClr val="000000">
                      <a:alpha val="43137"/>
                    </a:srgbClr>
                  </a:outerShdw>
                </a:effectLst>
              </a:rPr>
              <a:t>ALBERGUE DEPORTIVO CDAG</a:t>
            </a:r>
          </a:p>
          <a:p>
            <a:pPr algn="ctr"/>
            <a:r>
              <a:rPr lang="es-GT" sz="2000" dirty="0">
                <a:solidFill>
                  <a:schemeClr val="tx2"/>
                </a:solidFill>
                <a:effectLst>
                  <a:outerShdw blurRad="38100" dist="38100" dir="2700000" algn="tl">
                    <a:srgbClr val="000000">
                      <a:alpha val="43137"/>
                    </a:srgbClr>
                  </a:outerShdw>
                </a:effectLst>
              </a:rPr>
              <a:t>“Ramiro de León Carpio”, zona 13.</a:t>
            </a:r>
          </a:p>
        </p:txBody>
      </p:sp>
      <p:pic>
        <p:nvPicPr>
          <p:cNvPr id="2062" name="Picture 14" descr="Resultado de imagen para ALBERGUE RAMIRO DE LEÃN"/>
          <p:cNvPicPr>
            <a:picLocks noChangeAspect="1" noChangeArrowheads="1"/>
          </p:cNvPicPr>
          <p:nvPr/>
        </p:nvPicPr>
        <p:blipFill>
          <a:blip r:embed="rId2" cstate="print"/>
          <a:srcRect/>
          <a:stretch>
            <a:fillRect/>
          </a:stretch>
        </p:blipFill>
        <p:spPr bwMode="auto">
          <a:xfrm>
            <a:off x="1046069" y="1484784"/>
            <a:ext cx="2918147" cy="3888432"/>
          </a:xfrm>
          <a:prstGeom prst="rect">
            <a:avLst/>
          </a:prstGeom>
          <a:noFill/>
        </p:spPr>
      </p:pic>
      <p:pic>
        <p:nvPicPr>
          <p:cNvPr id="2056" name="Picture 8" descr="Resultado de imagen para ALBERGUE RAMIRO DE LEÃN"/>
          <p:cNvPicPr>
            <a:picLocks noChangeAspect="1" noChangeArrowheads="1"/>
          </p:cNvPicPr>
          <p:nvPr/>
        </p:nvPicPr>
        <p:blipFill>
          <a:blip r:embed="rId3" cstate="print"/>
          <a:srcRect l="8048"/>
          <a:stretch>
            <a:fillRect/>
          </a:stretch>
        </p:blipFill>
        <p:spPr bwMode="auto">
          <a:xfrm>
            <a:off x="7248128" y="4073623"/>
            <a:ext cx="4113827" cy="2520280"/>
          </a:xfrm>
          <a:prstGeom prst="rect">
            <a:avLst/>
          </a:prstGeom>
          <a:noFill/>
        </p:spPr>
      </p:pic>
      <p:pic>
        <p:nvPicPr>
          <p:cNvPr id="2064" name="Picture 16" descr="Imagen relacionada"/>
          <p:cNvPicPr>
            <a:picLocks noChangeAspect="1" noChangeArrowheads="1"/>
          </p:cNvPicPr>
          <p:nvPr/>
        </p:nvPicPr>
        <p:blipFill>
          <a:blip r:embed="rId4" cstate="print"/>
          <a:srcRect b="17143"/>
          <a:stretch>
            <a:fillRect/>
          </a:stretch>
        </p:blipFill>
        <p:spPr bwMode="auto">
          <a:xfrm>
            <a:off x="4621456" y="1509936"/>
            <a:ext cx="4060847" cy="2520280"/>
          </a:xfrm>
          <a:prstGeom prst="rect">
            <a:avLst/>
          </a:prstGeom>
          <a:noFill/>
        </p:spPr>
      </p:pic>
      <p:pic>
        <p:nvPicPr>
          <p:cNvPr id="12" name="1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5880" y="4581128"/>
            <a:ext cx="1440160" cy="1009127"/>
          </a:xfrm>
          <a:prstGeom prst="ellipse">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19537" y="1412777"/>
            <a:ext cx="4103469" cy="230425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t="8421"/>
          <a:stretch>
            <a:fillRect/>
          </a:stretch>
        </p:blipFill>
        <p:spPr bwMode="auto">
          <a:xfrm>
            <a:off x="5087889" y="3861048"/>
            <a:ext cx="5128399" cy="2637284"/>
          </a:xfrm>
          <a:prstGeom prst="rect">
            <a:avLst/>
          </a:prstGeom>
          <a:noFill/>
          <a:ln w="9525">
            <a:noFill/>
            <a:miter lim="800000"/>
            <a:headEnd/>
            <a:tailEnd/>
          </a:ln>
        </p:spPr>
      </p:pic>
      <p:sp>
        <p:nvSpPr>
          <p:cNvPr id="4" name="3 Rectángulo"/>
          <p:cNvSpPr/>
          <p:nvPr/>
        </p:nvSpPr>
        <p:spPr>
          <a:xfrm>
            <a:off x="2639616" y="404665"/>
            <a:ext cx="7776864" cy="1015663"/>
          </a:xfrm>
          <a:prstGeom prst="rect">
            <a:avLst/>
          </a:prstGeom>
        </p:spPr>
        <p:txBody>
          <a:bodyPr wrap="square">
            <a:spAutoFit/>
          </a:bodyPr>
          <a:lstStyle/>
          <a:p>
            <a:pPr algn="ctr"/>
            <a:r>
              <a:rPr lang="es-GT" sz="3200" dirty="0">
                <a:solidFill>
                  <a:schemeClr val="tx2"/>
                </a:solidFill>
                <a:effectLst>
                  <a:outerShdw blurRad="38100" dist="38100" dir="2700000" algn="tl">
                    <a:srgbClr val="000000">
                      <a:alpha val="43137"/>
                    </a:srgbClr>
                  </a:outerShdw>
                </a:effectLst>
              </a:rPr>
              <a:t>HOSPEDAJE</a:t>
            </a:r>
          </a:p>
          <a:p>
            <a:pPr algn="ctr"/>
            <a:r>
              <a:rPr lang="es-GT" sz="2800" dirty="0">
                <a:solidFill>
                  <a:schemeClr val="tx2"/>
                </a:solidFill>
                <a:effectLst>
                  <a:outerShdw blurRad="38100" dist="38100" dir="2700000" algn="tl">
                    <a:srgbClr val="000000">
                      <a:alpha val="43137"/>
                    </a:srgbClr>
                  </a:outerShdw>
                </a:effectLst>
              </a:rPr>
              <a:t>Albergue CDAG </a:t>
            </a:r>
            <a:r>
              <a:rPr lang="es-GT" sz="2400" dirty="0">
                <a:solidFill>
                  <a:schemeClr val="tx2"/>
                </a:solidFill>
                <a:effectLst>
                  <a:outerShdw blurRad="38100" dist="38100" dir="2700000" algn="tl">
                    <a:srgbClr val="000000">
                      <a:alpha val="43137"/>
                    </a:srgbClr>
                  </a:outerShdw>
                </a:effectLst>
              </a:rPr>
              <a:t>“Ramiro de León”, zona 13.</a:t>
            </a:r>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632" y="4797153"/>
            <a:ext cx="1440160" cy="1009127"/>
          </a:xfrm>
          <a:prstGeom prst="ellipse">
            <a:avLst/>
          </a:prstGeom>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711624" y="274638"/>
            <a:ext cx="7746064" cy="1143000"/>
          </a:xfrm>
          <a:prstGeom prst="rect">
            <a:avLst/>
          </a:prstGeom>
        </p:spPr>
        <p:txBody>
          <a:bodyPr/>
          <a:lstStyle/>
          <a:p>
            <a:pPr algn="ctr">
              <a:spcBef>
                <a:spcPct val="0"/>
              </a:spcBef>
              <a:defRPr/>
            </a:pPr>
            <a:r>
              <a:rPr lang="es-GT" sz="3200" dirty="0">
                <a:solidFill>
                  <a:schemeClr val="tx2">
                    <a:satMod val="130000"/>
                  </a:schemeClr>
                </a:solidFill>
                <a:effectLst>
                  <a:outerShdw blurRad="38100" dist="38100" dir="2700000" algn="tl">
                    <a:srgbClr val="000000">
                      <a:alpha val="43137"/>
                    </a:srgbClr>
                  </a:outerShdw>
                </a:effectLst>
                <a:latin typeface="+mj-lt"/>
                <a:ea typeface="+mj-ea"/>
                <a:cs typeface="+mj-cs"/>
              </a:rPr>
              <a:t>COMEDOR</a:t>
            </a:r>
          </a:p>
          <a:p>
            <a:pPr algn="ctr">
              <a:spcBef>
                <a:spcPct val="0"/>
              </a:spcBef>
              <a:defRPr/>
            </a:pPr>
            <a:r>
              <a:rPr lang="es-GT" sz="2800" dirty="0">
                <a:solidFill>
                  <a:schemeClr val="tx2">
                    <a:satMod val="130000"/>
                  </a:schemeClr>
                </a:solidFill>
                <a:effectLst>
                  <a:outerShdw blurRad="38100" dist="38100" dir="2700000" algn="tl">
                    <a:srgbClr val="000000">
                      <a:alpha val="43137"/>
                    </a:srgbClr>
                  </a:outerShdw>
                </a:effectLst>
                <a:latin typeface="+mj-lt"/>
                <a:ea typeface="+mj-ea"/>
                <a:cs typeface="+mj-cs"/>
              </a:rPr>
              <a:t>Albergue CDAG, “Ramiro de León”, zona 13</a:t>
            </a:r>
          </a:p>
        </p:txBody>
      </p:sp>
      <p:pic>
        <p:nvPicPr>
          <p:cNvPr id="4098" name="Picture 2"/>
          <p:cNvPicPr>
            <a:picLocks noChangeAspect="1" noChangeArrowheads="1"/>
          </p:cNvPicPr>
          <p:nvPr/>
        </p:nvPicPr>
        <p:blipFill>
          <a:blip r:embed="rId2" cstate="print"/>
          <a:srcRect/>
          <a:stretch>
            <a:fillRect/>
          </a:stretch>
        </p:blipFill>
        <p:spPr bwMode="auto">
          <a:xfrm>
            <a:off x="4223792" y="1844824"/>
            <a:ext cx="5976664" cy="4482498"/>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l="11538" t="17949" b="10256"/>
          <a:stretch>
            <a:fillRect/>
          </a:stretch>
        </p:blipFill>
        <p:spPr bwMode="auto">
          <a:xfrm>
            <a:off x="1991544" y="1340768"/>
            <a:ext cx="3667264" cy="2232248"/>
          </a:xfrm>
          <a:prstGeom prst="rect">
            <a:avLst/>
          </a:prstGeom>
          <a:noFill/>
          <a:ln w="9525">
            <a:noFill/>
            <a:miter lim="800000"/>
            <a:headEnd/>
            <a:tailEnd/>
          </a:ln>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1584" y="4365105"/>
            <a:ext cx="1440160" cy="1009127"/>
          </a:xfrm>
          <a:prstGeom prst="ellipse">
            <a:avLst/>
          </a:prstGeom>
        </p:spPr>
      </p:pic>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1590</TotalTime>
  <Words>1319</Words>
  <Application>Microsoft Office PowerPoint</Application>
  <PresentationFormat>Panorámica</PresentationFormat>
  <Paragraphs>142</Paragraphs>
  <Slides>29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AR BONNIE</vt:lpstr>
      <vt:lpstr>AR ESSENCE</vt:lpstr>
      <vt:lpstr>Arial</vt:lpstr>
      <vt:lpstr>Lucida Sans Unicode</vt:lpstr>
      <vt:lpstr>Verdana</vt:lpstr>
      <vt:lpstr>Wingdings 2</vt:lpstr>
      <vt:lpstr>Wingdings 3</vt:lpstr>
      <vt:lpstr>Concurrencia</vt:lpstr>
      <vt:lpstr>Presentación de PowerPoint</vt:lpstr>
      <vt:lpstr>Presentación de PowerPoint</vt:lpstr>
      <vt:lpstr>Presentación de PowerPoint</vt:lpstr>
      <vt:lpstr>AREA DE COMPETENCIA Polideportivo DOMO z.13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VOLEIBOL SENTADO</dc:title>
  <dc:creator>Director Tecnico</dc:creator>
  <cp:lastModifiedBy>Peggy Escobar Gonzalez</cp:lastModifiedBy>
  <cp:revision>116</cp:revision>
  <dcterms:created xsi:type="dcterms:W3CDTF">2015-12-15T18:16:47Z</dcterms:created>
  <dcterms:modified xsi:type="dcterms:W3CDTF">2021-09-07T02:37:19Z</dcterms:modified>
</cp:coreProperties>
</file>