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6" r:id="rId2"/>
    <p:sldId id="268" r:id="rId3"/>
    <p:sldId id="269" r:id="rId4"/>
    <p:sldId id="260" r:id="rId5"/>
    <p:sldId id="261" r:id="rId6"/>
    <p:sldId id="262" r:id="rId7"/>
    <p:sldId id="271" r:id="rId8"/>
    <p:sldId id="273" r:id="rId9"/>
    <p:sldId id="277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6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24C34-78E3-4973-9095-D0478C6F5E4D}" type="datetimeFigureOut">
              <a:rPr lang="es-CR" smtClean="0"/>
              <a:t>4/10/2017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3A6B4-6371-48A7-8928-5BFDB520FE6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75679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C15F2-AD21-4348-80E8-638A75ACE634}" type="slidenum">
              <a:rPr lang="es-CR" smtClean="0"/>
              <a:t>10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400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E149-A629-4567-9B40-C09783C62196}" type="datetimeFigureOut">
              <a:rPr lang="es-ES" smtClean="0"/>
              <a:t>04/10/2017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3841-6B0A-4443-974C-FAC5D18EB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34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E149-A629-4567-9B40-C09783C62196}" type="datetimeFigureOut">
              <a:rPr lang="es-ES" smtClean="0"/>
              <a:t>04/10/2017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3841-6B0A-4443-974C-FAC5D18EB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68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E149-A629-4567-9B40-C09783C62196}" type="datetimeFigureOut">
              <a:rPr lang="es-ES" smtClean="0"/>
              <a:t>04/10/2017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3841-6B0A-4443-974C-FAC5D18EB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32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E149-A629-4567-9B40-C09783C62196}" type="datetimeFigureOut">
              <a:rPr lang="es-ES" smtClean="0"/>
              <a:t>04/10/2017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3841-6B0A-4443-974C-FAC5D18EB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990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E149-A629-4567-9B40-C09783C62196}" type="datetimeFigureOut">
              <a:rPr lang="es-ES" smtClean="0"/>
              <a:t>04/10/2017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3841-6B0A-4443-974C-FAC5D18EB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41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E149-A629-4567-9B40-C09783C62196}" type="datetimeFigureOut">
              <a:rPr lang="es-ES" smtClean="0"/>
              <a:t>04/10/2017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3841-6B0A-4443-974C-FAC5D18EB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54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E149-A629-4567-9B40-C09783C62196}" type="datetimeFigureOut">
              <a:rPr lang="es-ES" smtClean="0"/>
              <a:t>04/10/2017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3841-6B0A-4443-974C-FAC5D18EB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994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E149-A629-4567-9B40-C09783C62196}" type="datetimeFigureOut">
              <a:rPr lang="es-ES" smtClean="0"/>
              <a:t>04/10/2017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3841-6B0A-4443-974C-FAC5D18EB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E149-A629-4567-9B40-C09783C62196}" type="datetimeFigureOut">
              <a:rPr lang="es-ES" smtClean="0"/>
              <a:t>04/10/2017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3841-6B0A-4443-974C-FAC5D18EB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35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E149-A629-4567-9B40-C09783C62196}" type="datetimeFigureOut">
              <a:rPr lang="es-ES" smtClean="0"/>
              <a:t>04/10/2017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3841-6B0A-4443-974C-FAC5D18EB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514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E149-A629-4567-9B40-C09783C62196}" type="datetimeFigureOut">
              <a:rPr lang="es-ES" smtClean="0"/>
              <a:t>04/10/2017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3841-6B0A-4443-974C-FAC5D18EB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151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1E149-A629-4567-9B40-C09783C62196}" type="datetimeFigureOut">
              <a:rPr lang="es-ES" smtClean="0"/>
              <a:t>04/10/2017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3841-6B0A-4443-974C-FAC5D18EB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47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REGISTRADO.pptx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NO%20REGISTRADO.pptx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-567" t="-253" r="7743" b="42483"/>
          <a:stretch/>
        </p:blipFill>
        <p:spPr>
          <a:xfrm>
            <a:off x="135925" y="648928"/>
            <a:ext cx="11998411" cy="596050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8" name="Rectángulo 7"/>
          <p:cNvSpPr/>
          <p:nvPr/>
        </p:nvSpPr>
        <p:spPr>
          <a:xfrm>
            <a:off x="1651022" y="1165122"/>
            <a:ext cx="1445740" cy="2949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rgbClr val="FFFF00"/>
                </a:solidFill>
                <a:latin typeface="Arial Black" panose="020B0A04020102020204" pitchFamily="34" charset="0"/>
              </a:rPr>
              <a:t>FIVB.org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35925" y="104401"/>
            <a:ext cx="617638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 Black" panose="020B0A04020102020204" pitchFamily="34" charset="0"/>
              </a:rPr>
              <a:t>1. ENTRAR EN LA PAGINA DE LA </a:t>
            </a:r>
            <a:r>
              <a:rPr lang="es-E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FIVB.org</a:t>
            </a:r>
          </a:p>
        </p:txBody>
      </p:sp>
    </p:spTree>
    <p:extLst>
      <p:ext uri="{BB962C8B-B14F-4D97-AF65-F5344CB8AC3E}">
        <p14:creationId xmlns:p14="http://schemas.microsoft.com/office/powerpoint/2010/main" val="34479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6133" t="11996" r="35668" b="15019"/>
          <a:stretch/>
        </p:blipFill>
        <p:spPr>
          <a:xfrm>
            <a:off x="3543554" y="625855"/>
            <a:ext cx="4637560" cy="6076988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grpSp>
        <p:nvGrpSpPr>
          <p:cNvPr id="18" name="Grupo 17"/>
          <p:cNvGrpSpPr/>
          <p:nvPr/>
        </p:nvGrpSpPr>
        <p:grpSpPr>
          <a:xfrm>
            <a:off x="3749206" y="4232356"/>
            <a:ext cx="4303411" cy="514230"/>
            <a:chOff x="3790043" y="4220002"/>
            <a:chExt cx="3967608" cy="514230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1038" y="4220002"/>
              <a:ext cx="3236613" cy="514230"/>
            </a:xfrm>
            <a:prstGeom prst="rect">
              <a:avLst/>
            </a:prstGeom>
          </p:spPr>
        </p:pic>
        <p:sp>
          <p:nvSpPr>
            <p:cNvPr id="17" name="Rectángulo redondeado 16"/>
            <p:cNvSpPr/>
            <p:nvPr/>
          </p:nvSpPr>
          <p:spPr>
            <a:xfrm>
              <a:off x="3790043" y="4267481"/>
              <a:ext cx="730995" cy="348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l="33152" t="12257" r="31269" b="42810"/>
          <a:stretch/>
        </p:blipFill>
        <p:spPr>
          <a:xfrm>
            <a:off x="3790043" y="4294378"/>
            <a:ext cx="730995" cy="321867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0385" y="4746586"/>
            <a:ext cx="4462233" cy="44245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6787" y="5254187"/>
            <a:ext cx="4445829" cy="49381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2053" y="5754466"/>
            <a:ext cx="4380563" cy="46995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9368" y="6209024"/>
            <a:ext cx="1389651" cy="493819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255181" y="122506"/>
            <a:ext cx="1169581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Arial Black" panose="020B0A04020102020204" pitchFamily="34" charset="0"/>
              </a:rPr>
              <a:t>INICIO SESION. </a:t>
            </a:r>
            <a:r>
              <a:rPr lang="es-E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(CUANDO EL JUGADOR NO ESTA REGISTRADO)</a:t>
            </a:r>
          </a:p>
        </p:txBody>
      </p:sp>
    </p:spTree>
    <p:extLst>
      <p:ext uri="{BB962C8B-B14F-4D97-AF65-F5344CB8AC3E}">
        <p14:creationId xmlns:p14="http://schemas.microsoft.com/office/powerpoint/2010/main" val="324293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5226" t="8972" r="36549" b="7561"/>
          <a:stretch/>
        </p:blipFill>
        <p:spPr>
          <a:xfrm>
            <a:off x="191728" y="752168"/>
            <a:ext cx="3799596" cy="598784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5340" t="-807" r="37342" b="8568"/>
          <a:stretch/>
        </p:blipFill>
        <p:spPr>
          <a:xfrm>
            <a:off x="4193172" y="752168"/>
            <a:ext cx="3819832" cy="5987846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35593" t="9274" r="36920" b="7460"/>
          <a:stretch/>
        </p:blipFill>
        <p:spPr>
          <a:xfrm>
            <a:off x="8214852" y="752168"/>
            <a:ext cx="3736143" cy="598784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CuadroTexto 4"/>
          <p:cNvSpPr txBox="1"/>
          <p:nvPr/>
        </p:nvSpPr>
        <p:spPr>
          <a:xfrm>
            <a:off x="255181" y="122506"/>
            <a:ext cx="1169581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Arial Black" panose="020B0A04020102020204" pitchFamily="34" charset="0"/>
              </a:rPr>
              <a:t>ENTRAR EN LA PAGINA DE  </a:t>
            </a:r>
            <a:r>
              <a:rPr lang="es-E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INICIAR SESION.</a:t>
            </a:r>
          </a:p>
        </p:txBody>
      </p:sp>
    </p:spTree>
    <p:extLst>
      <p:ext uri="{BB962C8B-B14F-4D97-AF65-F5344CB8AC3E}">
        <p14:creationId xmlns:p14="http://schemas.microsoft.com/office/powerpoint/2010/main" val="1649517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4136" t="12078" r="23820" b="17145"/>
          <a:stretch/>
        </p:blipFill>
        <p:spPr>
          <a:xfrm>
            <a:off x="135922" y="148281"/>
            <a:ext cx="12056078" cy="640080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86808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378" t="8406" r="11195" b="33165"/>
          <a:stretch/>
        </p:blipFill>
        <p:spPr>
          <a:xfrm>
            <a:off x="135925" y="619433"/>
            <a:ext cx="11943004" cy="607633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135925" y="104401"/>
            <a:ext cx="617638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 Black" panose="020B0A04020102020204" pitchFamily="34" charset="0"/>
              </a:rPr>
              <a:t>2</a:t>
            </a:r>
            <a:r>
              <a:rPr lang="es-E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. </a:t>
            </a:r>
            <a:r>
              <a:rPr lang="es-ES" sz="2000" dirty="0">
                <a:latin typeface="Arial Black" panose="020B0A04020102020204" pitchFamily="34" charset="0"/>
              </a:rPr>
              <a:t>ENTRAR EN LA PAGINA DE LA </a:t>
            </a:r>
            <a:r>
              <a:rPr lang="es-E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THE</a:t>
            </a:r>
            <a:r>
              <a:rPr lang="es-ES" sz="2000" dirty="0">
                <a:latin typeface="Arial Black" panose="020B0A04020102020204" pitchFamily="34" charset="0"/>
              </a:rPr>
              <a:t> </a:t>
            </a:r>
            <a:r>
              <a:rPr lang="es-E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FIVB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8571"/>
          <a:stretch/>
        </p:blipFill>
        <p:spPr>
          <a:xfrm>
            <a:off x="6384837" y="577097"/>
            <a:ext cx="1004106" cy="6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8104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55181" y="122506"/>
            <a:ext cx="1169581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 Black" panose="020B0A04020102020204" pitchFamily="34" charset="0"/>
              </a:rPr>
              <a:t>3. ENTRAR EN LA PAGINA DE LA </a:t>
            </a:r>
            <a:r>
              <a:rPr lang="es-E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Medical.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2601" t="8002" r="14081" b="68350"/>
          <a:stretch/>
        </p:blipFill>
        <p:spPr>
          <a:xfrm>
            <a:off x="255181" y="729048"/>
            <a:ext cx="11718516" cy="59436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9248" t="9682" r="10415" b="21626"/>
          <a:stretch/>
        </p:blipFill>
        <p:spPr>
          <a:xfrm>
            <a:off x="9114504" y="6002593"/>
            <a:ext cx="870154" cy="398207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112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558" t="7964" r="22153" b="60870"/>
          <a:stretch/>
        </p:blipFill>
        <p:spPr>
          <a:xfrm>
            <a:off x="135924" y="648929"/>
            <a:ext cx="11815071" cy="599900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5" name="CuadroTexto 4"/>
          <p:cNvSpPr txBox="1"/>
          <p:nvPr/>
        </p:nvSpPr>
        <p:spPr>
          <a:xfrm>
            <a:off x="135924" y="122506"/>
            <a:ext cx="1181507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 Black" panose="020B0A04020102020204" pitchFamily="34" charset="0"/>
              </a:rPr>
              <a:t>4.ENTRAR EN LA PAGINA DE LA </a:t>
            </a:r>
            <a:r>
              <a:rPr lang="es-E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Education.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4477" t="4846" r="2985" b="22947"/>
          <a:stretch/>
        </p:blipFill>
        <p:spPr>
          <a:xfrm>
            <a:off x="250723" y="5265174"/>
            <a:ext cx="914400" cy="54569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320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783" t="8166" r="13766" b="24536"/>
          <a:stretch/>
        </p:blipFill>
        <p:spPr>
          <a:xfrm>
            <a:off x="111211" y="693174"/>
            <a:ext cx="11961340" cy="602890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3" name="CuadroTexto 2"/>
          <p:cNvSpPr txBox="1"/>
          <p:nvPr/>
        </p:nvSpPr>
        <p:spPr>
          <a:xfrm>
            <a:off x="111211" y="122416"/>
            <a:ext cx="1196134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 Black" panose="020B0A04020102020204" pitchFamily="34" charset="0"/>
              </a:rPr>
              <a:t>5. ENTRAR EN LA PAGINA DE LA </a:t>
            </a:r>
            <a:r>
              <a:rPr lang="es-E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PLAY CLEAN.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409289" y="5515584"/>
            <a:ext cx="3676014" cy="914714"/>
            <a:chOff x="5722374" y="1887793"/>
            <a:chExt cx="2639961" cy="811162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17236" t="62331" r="74495" b="28393"/>
            <a:stretch/>
          </p:blipFill>
          <p:spPr>
            <a:xfrm>
              <a:off x="5722374" y="1887794"/>
              <a:ext cx="1356852" cy="811161"/>
            </a:xfrm>
            <a:prstGeom prst="rect">
              <a:avLst/>
            </a:prstGeom>
            <a:ln w="57150">
              <a:solidFill>
                <a:srgbClr val="0070C0"/>
              </a:solidFill>
            </a:ln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3"/>
            <a:srcRect l="6421" t="3013" r="4019" b="7802"/>
            <a:stretch/>
          </p:blipFill>
          <p:spPr>
            <a:xfrm>
              <a:off x="7079226" y="1887793"/>
              <a:ext cx="1283109" cy="811161"/>
            </a:xfrm>
            <a:prstGeom prst="rect">
              <a:avLst/>
            </a:prstGeom>
            <a:ln w="57150">
              <a:solidFill>
                <a:srgbClr val="0070C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8013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3582" t="11089" r="24677" b="16129"/>
          <a:stretch/>
        </p:blipFill>
        <p:spPr>
          <a:xfrm>
            <a:off x="324466" y="663678"/>
            <a:ext cx="6032089" cy="606158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CuadroTexto 2"/>
          <p:cNvSpPr txBox="1"/>
          <p:nvPr/>
        </p:nvSpPr>
        <p:spPr>
          <a:xfrm>
            <a:off x="255181" y="122506"/>
            <a:ext cx="1169581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 Black" panose="020B0A04020102020204" pitchFamily="34" charset="0"/>
              </a:rPr>
              <a:t>6. ENTRAR EN LA PAGINA DE LA </a:t>
            </a:r>
            <a:r>
              <a:rPr lang="es-E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INICIO DE SESION.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66" y="6268065"/>
            <a:ext cx="6032090" cy="56044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504038" y="1082122"/>
            <a:ext cx="5331543" cy="5224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600" dirty="0">
                <a:solidFill>
                  <a:srgbClr val="FF0000"/>
                </a:solidFill>
                <a:latin typeface="Arial Black" panose="020B0A04020102020204" pitchFamily="34" charset="0"/>
              </a:rPr>
              <a:t>PLAY CLEAN </a:t>
            </a:r>
            <a:r>
              <a:rPr lang="es-ES" sz="1600" dirty="0">
                <a:solidFill>
                  <a:srgbClr val="333333"/>
                </a:solidFill>
                <a:latin typeface="Arial Black" panose="020B0A04020102020204" pitchFamily="34" charset="0"/>
              </a:rPr>
              <a:t>ES UN PROGRAMA EDUCATIVO EN LÍNEA PARA ATLETAS Y PERSONAL DE APOYO, QUE CUBRE EL NUEVO CÓDIGO MUNDIAL ANTIDOPAJE. AQUÍ APRENDERÁS LOS FUNDAMENTOS DEL CÓDIGO A TRAVÉS DE 7 MÓDULOS CORTOS DE 3-4 MINUTOS CADA UNO. NO TIENES QUE HACER TODO EL PROGRAMA DE UNA SOLA VEZ. LOS RESÚMENES SERÁN ENVIADOS A TU DIRECCIÓN DE CORREO ELECTRÓNICO REGISTRADA. </a:t>
            </a:r>
          </a:p>
          <a:p>
            <a:pPr algn="just">
              <a:lnSpc>
                <a:spcPct val="150000"/>
              </a:lnSpc>
            </a:pPr>
            <a:r>
              <a:rPr lang="es-ES" sz="1600" dirty="0">
                <a:solidFill>
                  <a:srgbClr val="333333"/>
                </a:solidFill>
                <a:latin typeface="Arial Black" panose="020B0A04020102020204" pitchFamily="34" charset="0"/>
              </a:rPr>
              <a:t>CUANDO HAYAS COMPLETADO TODOS LOS MÓDULOS, SE REGISTRARÁ Y RECIBIRÁS UN CERTIFICADO.</a:t>
            </a:r>
            <a:endParaRPr lang="es-ES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34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255181" y="122506"/>
            <a:ext cx="1169581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 Black" panose="020B0A04020102020204" pitchFamily="34" charset="0"/>
              </a:rPr>
              <a:t>7. ENTRAR EN LA PAGINA DE LA </a:t>
            </a:r>
            <a:r>
              <a:rPr lang="es-E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INICIO SESION.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358420" y="670099"/>
            <a:ext cx="4332645" cy="5848687"/>
            <a:chOff x="358420" y="670100"/>
            <a:chExt cx="4332645" cy="5345964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/>
            <a:srcRect l="36246" t="11794" r="36323" b="14416"/>
            <a:stretch/>
          </p:blipFill>
          <p:spPr>
            <a:xfrm>
              <a:off x="358420" y="670100"/>
              <a:ext cx="4332645" cy="4829148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sp>
          <p:nvSpPr>
            <p:cNvPr id="2" name="CuadroTexto 1">
              <a:hlinkClick r:id="rId3" action="ppaction://hlinkpres?slideindex=1&amp;slidetitle="/>
            </p:cNvPr>
            <p:cNvSpPr txBox="1"/>
            <p:nvPr/>
          </p:nvSpPr>
          <p:spPr>
            <a:xfrm>
              <a:off x="358420" y="5646732"/>
              <a:ext cx="4332645" cy="369332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latin typeface="Arial Black" panose="020B0A04020102020204" pitchFamily="34" charset="0"/>
                </a:rPr>
                <a:t>REGISTRADO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7618350" y="670100"/>
            <a:ext cx="4332645" cy="5966674"/>
            <a:chOff x="7618350" y="670100"/>
            <a:chExt cx="4332645" cy="534596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4"/>
            <a:srcRect l="36133" t="11996" r="35668" b="15019"/>
            <a:stretch/>
          </p:blipFill>
          <p:spPr>
            <a:xfrm>
              <a:off x="7618350" y="670100"/>
              <a:ext cx="4332645" cy="4829148"/>
            </a:xfrm>
            <a:prstGeom prst="rect">
              <a:avLst/>
            </a:prstGeom>
            <a:ln w="57150">
              <a:solidFill>
                <a:srgbClr val="0070C0"/>
              </a:solidFill>
            </a:ln>
          </p:spPr>
        </p:pic>
        <p:sp>
          <p:nvSpPr>
            <p:cNvPr id="6" name="CuadroTexto 5">
              <a:hlinkClick r:id="rId5" action="ppaction://hlinkpres?slideindex=1&amp;slidetitle="/>
            </p:cNvPr>
            <p:cNvSpPr txBox="1"/>
            <p:nvPr/>
          </p:nvSpPr>
          <p:spPr>
            <a:xfrm>
              <a:off x="7618350" y="5646732"/>
              <a:ext cx="4332645" cy="369332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latin typeface="Arial Black" panose="020B0A04020102020204" pitchFamily="34" charset="0"/>
                </a:rPr>
                <a:t>NO REGISTRADO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972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6246" t="11794" r="36323" b="14416"/>
          <a:stretch/>
        </p:blipFill>
        <p:spPr>
          <a:xfrm>
            <a:off x="3936765" y="752163"/>
            <a:ext cx="4484564" cy="598784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CuadroTexto 8"/>
          <p:cNvSpPr txBox="1"/>
          <p:nvPr/>
        </p:nvSpPr>
        <p:spPr>
          <a:xfrm>
            <a:off x="255181" y="122506"/>
            <a:ext cx="1169581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Arial Black" panose="020B0A04020102020204" pitchFamily="34" charset="0"/>
              </a:rPr>
              <a:t>INICIO SESION. </a:t>
            </a:r>
            <a:r>
              <a:rPr lang="es-E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(CUANDO EL JUGADOR ESTA REGISTRADO)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762" y="4719745"/>
            <a:ext cx="4381328" cy="50123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6762" y="5250517"/>
            <a:ext cx="4381328" cy="53088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8383" y="5840361"/>
            <a:ext cx="4381328" cy="41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5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4136" t="12078" r="23820" b="17145"/>
          <a:stretch/>
        </p:blipFill>
        <p:spPr>
          <a:xfrm>
            <a:off x="135922" y="148281"/>
            <a:ext cx="12056078" cy="640080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471691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190</Words>
  <Application>Microsoft Office PowerPoint</Application>
  <PresentationFormat>Panorámica</PresentationFormat>
  <Paragraphs>16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FCV-02</dc:creator>
  <cp:lastModifiedBy>Jose JIMENEZ</cp:lastModifiedBy>
  <cp:revision>43</cp:revision>
  <dcterms:created xsi:type="dcterms:W3CDTF">2017-08-17T20:07:20Z</dcterms:created>
  <dcterms:modified xsi:type="dcterms:W3CDTF">2017-10-05T00:35:42Z</dcterms:modified>
</cp:coreProperties>
</file>