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58" r:id="rId25"/>
    <p:sldId id="259" r:id="rId26"/>
    <p:sldId id="260" r:id="rId2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BB1E5-E3D5-4084-98F4-028C68A60EC3}" v="26" dt="2025-06-15T01:31:57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Luis Jimenez" userId="342f652bf3a0ff2d" providerId="LiveId" clId="{EFABB1E5-E3D5-4084-98F4-028C68A60EC3}"/>
    <pc:docChg chg="custSel modSld">
      <pc:chgData name="Jose Luis Jimenez" userId="342f652bf3a0ff2d" providerId="LiveId" clId="{EFABB1E5-E3D5-4084-98F4-028C68A60EC3}" dt="2025-06-15T01:32:12.528" v="158" actId="14100"/>
      <pc:docMkLst>
        <pc:docMk/>
      </pc:docMkLst>
      <pc:sldChg chg="addSp modSp mod setBg">
        <pc:chgData name="Jose Luis Jimenez" userId="342f652bf3a0ff2d" providerId="LiveId" clId="{EFABB1E5-E3D5-4084-98F4-028C68A60EC3}" dt="2025-06-15T01:12:21.653" v="4" actId="26606"/>
        <pc:sldMkLst>
          <pc:docMk/>
          <pc:sldMk cId="2938113473" sldId="257"/>
        </pc:sldMkLst>
        <pc:spChg chg="add">
          <ac:chgData name="Jose Luis Jimenez" userId="342f652bf3a0ff2d" providerId="LiveId" clId="{EFABB1E5-E3D5-4084-98F4-028C68A60EC3}" dt="2025-06-15T01:12:21.653" v="4" actId="26606"/>
          <ac:spMkLst>
            <pc:docMk/>
            <pc:sldMk cId="2938113473" sldId="257"/>
            <ac:spMk id="8" creationId="{42A4FC2C-047E-45A5-965D-8E1E3BF09BC6}"/>
          </ac:spMkLst>
        </pc:spChg>
        <pc:picChg chg="add mod">
          <ac:chgData name="Jose Luis Jimenez" userId="342f652bf3a0ff2d" providerId="LiveId" clId="{EFABB1E5-E3D5-4084-98F4-028C68A60EC3}" dt="2025-06-15T01:12:21.653" v="4" actId="26606"/>
          <ac:picMkLst>
            <pc:docMk/>
            <pc:sldMk cId="2938113473" sldId="257"/>
            <ac:picMk id="3" creationId="{AD3F6019-17AD-C167-9164-62B748F7D9C7}"/>
          </ac:picMkLst>
        </pc:picChg>
      </pc:sldChg>
      <pc:sldChg chg="addSp modSp mod">
        <pc:chgData name="Jose Luis Jimenez" userId="342f652bf3a0ff2d" providerId="LiveId" clId="{EFABB1E5-E3D5-4084-98F4-028C68A60EC3}" dt="2025-06-15T01:30:36.896" v="146" actId="14100"/>
        <pc:sldMkLst>
          <pc:docMk/>
          <pc:sldMk cId="2925126677" sldId="258"/>
        </pc:sldMkLst>
        <pc:picChg chg="add mod">
          <ac:chgData name="Jose Luis Jimenez" userId="342f652bf3a0ff2d" providerId="LiveId" clId="{EFABB1E5-E3D5-4084-98F4-028C68A60EC3}" dt="2025-06-15T01:30:36.896" v="146" actId="14100"/>
          <ac:picMkLst>
            <pc:docMk/>
            <pc:sldMk cId="2925126677" sldId="258"/>
            <ac:picMk id="3" creationId="{18196A4A-3D98-AF42-F315-601AC740742A}"/>
          </ac:picMkLst>
        </pc:picChg>
      </pc:sldChg>
      <pc:sldChg chg="addSp modSp mod">
        <pc:chgData name="Jose Luis Jimenez" userId="342f652bf3a0ff2d" providerId="LiveId" clId="{EFABB1E5-E3D5-4084-98F4-028C68A60EC3}" dt="2025-06-15T01:31:26.215" v="152" actId="14100"/>
        <pc:sldMkLst>
          <pc:docMk/>
          <pc:sldMk cId="2943527301" sldId="259"/>
        </pc:sldMkLst>
        <pc:picChg chg="add mod">
          <ac:chgData name="Jose Luis Jimenez" userId="342f652bf3a0ff2d" providerId="LiveId" clId="{EFABB1E5-E3D5-4084-98F4-028C68A60EC3}" dt="2025-06-15T01:31:26.215" v="152" actId="14100"/>
          <ac:picMkLst>
            <pc:docMk/>
            <pc:sldMk cId="2943527301" sldId="259"/>
            <ac:picMk id="3" creationId="{4AC949D8-851D-7EF5-A1C3-6510D7A58945}"/>
          </ac:picMkLst>
        </pc:picChg>
      </pc:sldChg>
      <pc:sldChg chg="addSp modSp mod">
        <pc:chgData name="Jose Luis Jimenez" userId="342f652bf3a0ff2d" providerId="LiveId" clId="{EFABB1E5-E3D5-4084-98F4-028C68A60EC3}" dt="2025-06-15T01:32:12.528" v="158" actId="14100"/>
        <pc:sldMkLst>
          <pc:docMk/>
          <pc:sldMk cId="926271387" sldId="260"/>
        </pc:sldMkLst>
        <pc:picChg chg="add mod">
          <ac:chgData name="Jose Luis Jimenez" userId="342f652bf3a0ff2d" providerId="LiveId" clId="{EFABB1E5-E3D5-4084-98F4-028C68A60EC3}" dt="2025-06-15T01:32:12.528" v="158" actId="14100"/>
          <ac:picMkLst>
            <pc:docMk/>
            <pc:sldMk cId="926271387" sldId="260"/>
            <ac:picMk id="3" creationId="{DB6CCB11-D577-7BFD-3000-878ADC24337C}"/>
          </ac:picMkLst>
        </pc:picChg>
      </pc:sldChg>
      <pc:sldChg chg="addSp modSp mod">
        <pc:chgData name="Jose Luis Jimenez" userId="342f652bf3a0ff2d" providerId="LiveId" clId="{EFABB1E5-E3D5-4084-98F4-028C68A60EC3}" dt="2025-06-15T01:29:55.008" v="140" actId="14100"/>
        <pc:sldMkLst>
          <pc:docMk/>
          <pc:sldMk cId="3731941300" sldId="261"/>
        </pc:sldMkLst>
        <pc:picChg chg="add mod">
          <ac:chgData name="Jose Luis Jimenez" userId="342f652bf3a0ff2d" providerId="LiveId" clId="{EFABB1E5-E3D5-4084-98F4-028C68A60EC3}" dt="2025-06-15T01:29:55.008" v="140" actId="14100"/>
          <ac:picMkLst>
            <pc:docMk/>
            <pc:sldMk cId="3731941300" sldId="261"/>
            <ac:picMk id="3" creationId="{825CB9B8-5CAC-8947-0606-170FD7D85E4C}"/>
          </ac:picMkLst>
        </pc:picChg>
      </pc:sldChg>
      <pc:sldChg chg="addSp modSp mod">
        <pc:chgData name="Jose Luis Jimenez" userId="342f652bf3a0ff2d" providerId="LiveId" clId="{EFABB1E5-E3D5-4084-98F4-028C68A60EC3}" dt="2025-06-15T01:29:07.088" v="134" actId="14100"/>
        <pc:sldMkLst>
          <pc:docMk/>
          <pc:sldMk cId="3069224168" sldId="262"/>
        </pc:sldMkLst>
        <pc:picChg chg="add mod">
          <ac:chgData name="Jose Luis Jimenez" userId="342f652bf3a0ff2d" providerId="LiveId" clId="{EFABB1E5-E3D5-4084-98F4-028C68A60EC3}" dt="2025-06-15T01:29:07.088" v="134" actId="14100"/>
          <ac:picMkLst>
            <pc:docMk/>
            <pc:sldMk cId="3069224168" sldId="262"/>
            <ac:picMk id="3" creationId="{26CE2F86-E123-B6B5-7AD3-701BB7C9F92D}"/>
          </ac:picMkLst>
        </pc:picChg>
      </pc:sldChg>
      <pc:sldChg chg="addSp modSp mod">
        <pc:chgData name="Jose Luis Jimenez" userId="342f652bf3a0ff2d" providerId="LiveId" clId="{EFABB1E5-E3D5-4084-98F4-028C68A60EC3}" dt="2025-06-15T01:28:16.359" v="128" actId="14100"/>
        <pc:sldMkLst>
          <pc:docMk/>
          <pc:sldMk cId="2372649015" sldId="263"/>
        </pc:sldMkLst>
        <pc:picChg chg="add mod">
          <ac:chgData name="Jose Luis Jimenez" userId="342f652bf3a0ff2d" providerId="LiveId" clId="{EFABB1E5-E3D5-4084-98F4-028C68A60EC3}" dt="2025-06-15T01:28:16.359" v="128" actId="14100"/>
          <ac:picMkLst>
            <pc:docMk/>
            <pc:sldMk cId="2372649015" sldId="263"/>
            <ac:picMk id="3" creationId="{B28438C1-976D-B003-E001-CAC9BCB5A00D}"/>
          </ac:picMkLst>
        </pc:picChg>
      </pc:sldChg>
      <pc:sldChg chg="addSp modSp mod">
        <pc:chgData name="Jose Luis Jimenez" userId="342f652bf3a0ff2d" providerId="LiveId" clId="{EFABB1E5-E3D5-4084-98F4-028C68A60EC3}" dt="2025-06-15T01:27:33.376" v="121" actId="14100"/>
        <pc:sldMkLst>
          <pc:docMk/>
          <pc:sldMk cId="689015209" sldId="264"/>
        </pc:sldMkLst>
        <pc:picChg chg="add mod">
          <ac:chgData name="Jose Luis Jimenez" userId="342f652bf3a0ff2d" providerId="LiveId" clId="{EFABB1E5-E3D5-4084-98F4-028C68A60EC3}" dt="2025-06-15T01:27:33.376" v="121" actId="14100"/>
          <ac:picMkLst>
            <pc:docMk/>
            <pc:sldMk cId="689015209" sldId="264"/>
            <ac:picMk id="3" creationId="{0C7787FA-026D-DEBD-E908-035E4D7AC381}"/>
          </ac:picMkLst>
        </pc:picChg>
      </pc:sldChg>
      <pc:sldChg chg="addSp modSp mod">
        <pc:chgData name="Jose Luis Jimenez" userId="342f652bf3a0ff2d" providerId="LiveId" clId="{EFABB1E5-E3D5-4084-98F4-028C68A60EC3}" dt="2025-06-15T01:26:50.853" v="115" actId="14100"/>
        <pc:sldMkLst>
          <pc:docMk/>
          <pc:sldMk cId="3479535808" sldId="265"/>
        </pc:sldMkLst>
        <pc:picChg chg="add mod">
          <ac:chgData name="Jose Luis Jimenez" userId="342f652bf3a0ff2d" providerId="LiveId" clId="{EFABB1E5-E3D5-4084-98F4-028C68A60EC3}" dt="2025-06-15T01:26:50.853" v="115" actId="14100"/>
          <ac:picMkLst>
            <pc:docMk/>
            <pc:sldMk cId="3479535808" sldId="265"/>
            <ac:picMk id="3" creationId="{6431A128-DFD2-96FE-28C9-D68FB4F1EB65}"/>
          </ac:picMkLst>
        </pc:picChg>
      </pc:sldChg>
      <pc:sldChg chg="addSp modSp mod">
        <pc:chgData name="Jose Luis Jimenez" userId="342f652bf3a0ff2d" providerId="LiveId" clId="{EFABB1E5-E3D5-4084-98F4-028C68A60EC3}" dt="2025-06-15T01:26:08.849" v="109" actId="1076"/>
        <pc:sldMkLst>
          <pc:docMk/>
          <pc:sldMk cId="121932898" sldId="266"/>
        </pc:sldMkLst>
        <pc:picChg chg="add mod">
          <ac:chgData name="Jose Luis Jimenez" userId="342f652bf3a0ff2d" providerId="LiveId" clId="{EFABB1E5-E3D5-4084-98F4-028C68A60EC3}" dt="2025-06-15T01:26:08.849" v="109" actId="1076"/>
          <ac:picMkLst>
            <pc:docMk/>
            <pc:sldMk cId="121932898" sldId="266"/>
            <ac:picMk id="3" creationId="{2D2FD134-45EA-6AD1-6687-0B84F01A9EDE}"/>
          </ac:picMkLst>
        </pc:picChg>
      </pc:sldChg>
      <pc:sldChg chg="addSp modSp mod">
        <pc:chgData name="Jose Luis Jimenez" userId="342f652bf3a0ff2d" providerId="LiveId" clId="{EFABB1E5-E3D5-4084-98F4-028C68A60EC3}" dt="2025-06-15T01:25:18.231" v="102" actId="14100"/>
        <pc:sldMkLst>
          <pc:docMk/>
          <pc:sldMk cId="4270461057" sldId="267"/>
        </pc:sldMkLst>
        <pc:picChg chg="add mod">
          <ac:chgData name="Jose Luis Jimenez" userId="342f652bf3a0ff2d" providerId="LiveId" clId="{EFABB1E5-E3D5-4084-98F4-028C68A60EC3}" dt="2025-06-15T01:25:18.231" v="102" actId="14100"/>
          <ac:picMkLst>
            <pc:docMk/>
            <pc:sldMk cId="4270461057" sldId="267"/>
            <ac:picMk id="3" creationId="{FFA3103C-8B0A-08B3-80C2-2731C8E36FEE}"/>
          </ac:picMkLst>
        </pc:picChg>
      </pc:sldChg>
      <pc:sldChg chg="addSp modSp mod">
        <pc:chgData name="Jose Luis Jimenez" userId="342f652bf3a0ff2d" providerId="LiveId" clId="{EFABB1E5-E3D5-4084-98F4-028C68A60EC3}" dt="2025-06-15T01:24:30.060" v="96" actId="14100"/>
        <pc:sldMkLst>
          <pc:docMk/>
          <pc:sldMk cId="190353800" sldId="268"/>
        </pc:sldMkLst>
        <pc:picChg chg="add mod">
          <ac:chgData name="Jose Luis Jimenez" userId="342f652bf3a0ff2d" providerId="LiveId" clId="{EFABB1E5-E3D5-4084-98F4-028C68A60EC3}" dt="2025-06-15T01:24:30.060" v="96" actId="14100"/>
          <ac:picMkLst>
            <pc:docMk/>
            <pc:sldMk cId="190353800" sldId="268"/>
            <ac:picMk id="3" creationId="{44AAFAB4-80C7-DBD9-E845-21D3A9F479F1}"/>
          </ac:picMkLst>
        </pc:picChg>
      </pc:sldChg>
      <pc:sldChg chg="addSp modSp mod">
        <pc:chgData name="Jose Luis Jimenez" userId="342f652bf3a0ff2d" providerId="LiveId" clId="{EFABB1E5-E3D5-4084-98F4-028C68A60EC3}" dt="2025-06-15T01:23:40.642" v="90" actId="14100"/>
        <pc:sldMkLst>
          <pc:docMk/>
          <pc:sldMk cId="2670745759" sldId="269"/>
        </pc:sldMkLst>
        <pc:picChg chg="add mod">
          <ac:chgData name="Jose Luis Jimenez" userId="342f652bf3a0ff2d" providerId="LiveId" clId="{EFABB1E5-E3D5-4084-98F4-028C68A60EC3}" dt="2025-06-15T01:23:40.642" v="90" actId="14100"/>
          <ac:picMkLst>
            <pc:docMk/>
            <pc:sldMk cId="2670745759" sldId="269"/>
            <ac:picMk id="3" creationId="{65348131-F540-937E-876B-651C5BD4C40A}"/>
          </ac:picMkLst>
        </pc:picChg>
      </pc:sldChg>
      <pc:sldChg chg="addSp modSp mod">
        <pc:chgData name="Jose Luis Jimenez" userId="342f652bf3a0ff2d" providerId="LiveId" clId="{EFABB1E5-E3D5-4084-98F4-028C68A60EC3}" dt="2025-06-15T01:22:43.697" v="84" actId="14100"/>
        <pc:sldMkLst>
          <pc:docMk/>
          <pc:sldMk cId="3126029748" sldId="270"/>
        </pc:sldMkLst>
        <pc:picChg chg="add mod">
          <ac:chgData name="Jose Luis Jimenez" userId="342f652bf3a0ff2d" providerId="LiveId" clId="{EFABB1E5-E3D5-4084-98F4-028C68A60EC3}" dt="2025-06-15T01:22:43.697" v="84" actId="14100"/>
          <ac:picMkLst>
            <pc:docMk/>
            <pc:sldMk cId="3126029748" sldId="270"/>
            <ac:picMk id="3" creationId="{CAA8A815-355F-BD3E-AC97-B651F881690E}"/>
          </ac:picMkLst>
        </pc:picChg>
      </pc:sldChg>
      <pc:sldChg chg="addSp modSp mod">
        <pc:chgData name="Jose Luis Jimenez" userId="342f652bf3a0ff2d" providerId="LiveId" clId="{EFABB1E5-E3D5-4084-98F4-028C68A60EC3}" dt="2025-06-15T01:21:57.784" v="77" actId="14100"/>
        <pc:sldMkLst>
          <pc:docMk/>
          <pc:sldMk cId="3511789098" sldId="271"/>
        </pc:sldMkLst>
        <pc:picChg chg="add mod">
          <ac:chgData name="Jose Luis Jimenez" userId="342f652bf3a0ff2d" providerId="LiveId" clId="{EFABB1E5-E3D5-4084-98F4-028C68A60EC3}" dt="2025-06-15T01:21:57.784" v="77" actId="14100"/>
          <ac:picMkLst>
            <pc:docMk/>
            <pc:sldMk cId="3511789098" sldId="271"/>
            <ac:picMk id="3" creationId="{18B05F0E-826C-021F-CB2D-15D08822CDC4}"/>
          </ac:picMkLst>
        </pc:picChg>
      </pc:sldChg>
      <pc:sldChg chg="addSp modSp mod">
        <pc:chgData name="Jose Luis Jimenez" userId="342f652bf3a0ff2d" providerId="LiveId" clId="{EFABB1E5-E3D5-4084-98F4-028C68A60EC3}" dt="2025-06-15T01:21:14.579" v="71" actId="14100"/>
        <pc:sldMkLst>
          <pc:docMk/>
          <pc:sldMk cId="1980790763" sldId="272"/>
        </pc:sldMkLst>
        <pc:picChg chg="add mod">
          <ac:chgData name="Jose Luis Jimenez" userId="342f652bf3a0ff2d" providerId="LiveId" clId="{EFABB1E5-E3D5-4084-98F4-028C68A60EC3}" dt="2025-06-15T01:21:14.579" v="71" actId="14100"/>
          <ac:picMkLst>
            <pc:docMk/>
            <pc:sldMk cId="1980790763" sldId="272"/>
            <ac:picMk id="3" creationId="{08BFA06E-8896-9A9F-D619-63A1FDFD3C6B}"/>
          </ac:picMkLst>
        </pc:picChg>
      </pc:sldChg>
      <pc:sldChg chg="addSp modSp mod">
        <pc:chgData name="Jose Luis Jimenez" userId="342f652bf3a0ff2d" providerId="LiveId" clId="{EFABB1E5-E3D5-4084-98F4-028C68A60EC3}" dt="2025-06-15T01:20:21.888" v="65" actId="14100"/>
        <pc:sldMkLst>
          <pc:docMk/>
          <pc:sldMk cId="4247903643" sldId="273"/>
        </pc:sldMkLst>
        <pc:picChg chg="add mod">
          <ac:chgData name="Jose Luis Jimenez" userId="342f652bf3a0ff2d" providerId="LiveId" clId="{EFABB1E5-E3D5-4084-98F4-028C68A60EC3}" dt="2025-06-15T01:20:21.888" v="65" actId="14100"/>
          <ac:picMkLst>
            <pc:docMk/>
            <pc:sldMk cId="4247903643" sldId="273"/>
            <ac:picMk id="3" creationId="{719D8E2B-F81F-FAA4-A28B-0CABE36A7E16}"/>
          </ac:picMkLst>
        </pc:picChg>
      </pc:sldChg>
      <pc:sldChg chg="addSp modSp mod">
        <pc:chgData name="Jose Luis Jimenez" userId="342f652bf3a0ff2d" providerId="LiveId" clId="{EFABB1E5-E3D5-4084-98F4-028C68A60EC3}" dt="2025-06-15T01:19:42.973" v="59" actId="14100"/>
        <pc:sldMkLst>
          <pc:docMk/>
          <pc:sldMk cId="3077764877" sldId="274"/>
        </pc:sldMkLst>
        <pc:picChg chg="add mod">
          <ac:chgData name="Jose Luis Jimenez" userId="342f652bf3a0ff2d" providerId="LiveId" clId="{EFABB1E5-E3D5-4084-98F4-028C68A60EC3}" dt="2025-06-15T01:19:42.973" v="59" actId="14100"/>
          <ac:picMkLst>
            <pc:docMk/>
            <pc:sldMk cId="3077764877" sldId="274"/>
            <ac:picMk id="3" creationId="{F4531833-9D66-D7D7-6E86-0625020E1EAC}"/>
          </ac:picMkLst>
        </pc:picChg>
      </pc:sldChg>
      <pc:sldChg chg="addSp modSp mod">
        <pc:chgData name="Jose Luis Jimenez" userId="342f652bf3a0ff2d" providerId="LiveId" clId="{EFABB1E5-E3D5-4084-98F4-028C68A60EC3}" dt="2025-06-15T01:18:43.365" v="53" actId="14100"/>
        <pc:sldMkLst>
          <pc:docMk/>
          <pc:sldMk cId="1764125935" sldId="275"/>
        </pc:sldMkLst>
        <pc:picChg chg="add mod">
          <ac:chgData name="Jose Luis Jimenez" userId="342f652bf3a0ff2d" providerId="LiveId" clId="{EFABB1E5-E3D5-4084-98F4-028C68A60EC3}" dt="2025-06-15T01:18:43.365" v="53" actId="14100"/>
          <ac:picMkLst>
            <pc:docMk/>
            <pc:sldMk cId="1764125935" sldId="275"/>
            <ac:picMk id="3" creationId="{6D498FB7-F614-177B-F543-BB62126C8124}"/>
          </ac:picMkLst>
        </pc:picChg>
      </pc:sldChg>
      <pc:sldChg chg="addSp modSp mod">
        <pc:chgData name="Jose Luis Jimenez" userId="342f652bf3a0ff2d" providerId="LiveId" clId="{EFABB1E5-E3D5-4084-98F4-028C68A60EC3}" dt="2025-06-15T01:17:57.352" v="47" actId="14100"/>
        <pc:sldMkLst>
          <pc:docMk/>
          <pc:sldMk cId="2481558098" sldId="276"/>
        </pc:sldMkLst>
        <pc:picChg chg="add mod">
          <ac:chgData name="Jose Luis Jimenez" userId="342f652bf3a0ff2d" providerId="LiveId" clId="{EFABB1E5-E3D5-4084-98F4-028C68A60EC3}" dt="2025-06-15T01:17:57.352" v="47" actId="14100"/>
          <ac:picMkLst>
            <pc:docMk/>
            <pc:sldMk cId="2481558098" sldId="276"/>
            <ac:picMk id="3" creationId="{2829E955-0593-21E0-E475-7780F8E2B7FC}"/>
          </ac:picMkLst>
        </pc:picChg>
      </pc:sldChg>
      <pc:sldChg chg="addSp modSp mod">
        <pc:chgData name="Jose Luis Jimenez" userId="342f652bf3a0ff2d" providerId="LiveId" clId="{EFABB1E5-E3D5-4084-98F4-028C68A60EC3}" dt="2025-06-15T01:17:16.201" v="41" actId="14100"/>
        <pc:sldMkLst>
          <pc:docMk/>
          <pc:sldMk cId="2632602970" sldId="277"/>
        </pc:sldMkLst>
        <pc:picChg chg="add mod">
          <ac:chgData name="Jose Luis Jimenez" userId="342f652bf3a0ff2d" providerId="LiveId" clId="{EFABB1E5-E3D5-4084-98F4-028C68A60EC3}" dt="2025-06-15T01:17:16.201" v="41" actId="14100"/>
          <ac:picMkLst>
            <pc:docMk/>
            <pc:sldMk cId="2632602970" sldId="277"/>
            <ac:picMk id="3" creationId="{9BA357A7-333E-B7B3-E894-1ACF120C7205}"/>
          </ac:picMkLst>
        </pc:picChg>
      </pc:sldChg>
      <pc:sldChg chg="addSp modSp mod">
        <pc:chgData name="Jose Luis Jimenez" userId="342f652bf3a0ff2d" providerId="LiveId" clId="{EFABB1E5-E3D5-4084-98F4-028C68A60EC3}" dt="2025-06-15T01:16:19.549" v="35" actId="14100"/>
        <pc:sldMkLst>
          <pc:docMk/>
          <pc:sldMk cId="61308180" sldId="278"/>
        </pc:sldMkLst>
        <pc:picChg chg="add mod">
          <ac:chgData name="Jose Luis Jimenez" userId="342f652bf3a0ff2d" providerId="LiveId" clId="{EFABB1E5-E3D5-4084-98F4-028C68A60EC3}" dt="2025-06-15T01:16:19.549" v="35" actId="14100"/>
          <ac:picMkLst>
            <pc:docMk/>
            <pc:sldMk cId="61308180" sldId="278"/>
            <ac:picMk id="3" creationId="{241FAA46-2C5B-C86F-62B1-5E91751D190E}"/>
          </ac:picMkLst>
        </pc:picChg>
      </pc:sldChg>
      <pc:sldChg chg="addSp modSp mod">
        <pc:chgData name="Jose Luis Jimenez" userId="342f652bf3a0ff2d" providerId="LiveId" clId="{EFABB1E5-E3D5-4084-98F4-028C68A60EC3}" dt="2025-06-15T01:15:29.251" v="28" actId="14100"/>
        <pc:sldMkLst>
          <pc:docMk/>
          <pc:sldMk cId="1489645807" sldId="279"/>
        </pc:sldMkLst>
        <pc:picChg chg="add mod">
          <ac:chgData name="Jose Luis Jimenez" userId="342f652bf3a0ff2d" providerId="LiveId" clId="{EFABB1E5-E3D5-4084-98F4-028C68A60EC3}" dt="2025-06-15T01:15:29.251" v="28" actId="14100"/>
          <ac:picMkLst>
            <pc:docMk/>
            <pc:sldMk cId="1489645807" sldId="279"/>
            <ac:picMk id="3" creationId="{CCF056AC-3145-FC49-DD40-42C53F175D62}"/>
          </ac:picMkLst>
        </pc:picChg>
      </pc:sldChg>
      <pc:sldChg chg="addSp modSp mod">
        <pc:chgData name="Jose Luis Jimenez" userId="342f652bf3a0ff2d" providerId="LiveId" clId="{EFABB1E5-E3D5-4084-98F4-028C68A60EC3}" dt="2025-06-15T01:14:40.507" v="22" actId="14100"/>
        <pc:sldMkLst>
          <pc:docMk/>
          <pc:sldMk cId="351319437" sldId="280"/>
        </pc:sldMkLst>
        <pc:picChg chg="add mod">
          <ac:chgData name="Jose Luis Jimenez" userId="342f652bf3a0ff2d" providerId="LiveId" clId="{EFABB1E5-E3D5-4084-98F4-028C68A60EC3}" dt="2025-06-15T01:14:40.507" v="22" actId="14100"/>
          <ac:picMkLst>
            <pc:docMk/>
            <pc:sldMk cId="351319437" sldId="280"/>
            <ac:picMk id="3" creationId="{347B3DD9-4416-710D-5797-7A0109176A11}"/>
          </ac:picMkLst>
        </pc:picChg>
      </pc:sldChg>
      <pc:sldChg chg="addSp modSp mod">
        <pc:chgData name="Jose Luis Jimenez" userId="342f652bf3a0ff2d" providerId="LiveId" clId="{EFABB1E5-E3D5-4084-98F4-028C68A60EC3}" dt="2025-06-15T01:13:54.121" v="16" actId="14100"/>
        <pc:sldMkLst>
          <pc:docMk/>
          <pc:sldMk cId="3207785159" sldId="281"/>
        </pc:sldMkLst>
        <pc:picChg chg="add mod">
          <ac:chgData name="Jose Luis Jimenez" userId="342f652bf3a0ff2d" providerId="LiveId" clId="{EFABB1E5-E3D5-4084-98F4-028C68A60EC3}" dt="2025-06-15T01:13:54.121" v="16" actId="14100"/>
          <ac:picMkLst>
            <pc:docMk/>
            <pc:sldMk cId="3207785159" sldId="281"/>
            <ac:picMk id="3" creationId="{C4345FA3-956E-6217-B454-4A21DB06801F}"/>
          </ac:picMkLst>
        </pc:picChg>
      </pc:sldChg>
      <pc:sldChg chg="addSp modSp mod">
        <pc:chgData name="Jose Luis Jimenez" userId="342f652bf3a0ff2d" providerId="LiveId" clId="{EFABB1E5-E3D5-4084-98F4-028C68A60EC3}" dt="2025-06-15T01:13:08.418" v="10" actId="14100"/>
        <pc:sldMkLst>
          <pc:docMk/>
          <pc:sldMk cId="998737480" sldId="282"/>
        </pc:sldMkLst>
        <pc:picChg chg="add mod">
          <ac:chgData name="Jose Luis Jimenez" userId="342f652bf3a0ff2d" providerId="LiveId" clId="{EFABB1E5-E3D5-4084-98F4-028C68A60EC3}" dt="2025-06-15T01:13:08.418" v="10" actId="14100"/>
          <ac:picMkLst>
            <pc:docMk/>
            <pc:sldMk cId="998737480" sldId="282"/>
            <ac:picMk id="3" creationId="{1280486E-AD90-AC6B-8A64-6DE37CAE1E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1DA17-BF8E-C856-8779-A9239E78A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B4AFF7-1ED2-FA56-5F8B-763FBEFB3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D57931-3E79-E7B1-D97D-35767D71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686F1-2931-417E-0B06-758A693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CF8D5-198F-78FB-580B-02D8886C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925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58D92-F97B-9025-F34D-35A0752E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4BE3E8-5909-9399-822B-80A75CA9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CB91D9-9F3F-94CC-B785-8E3D6982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BC196-FBCA-E9F7-DF4F-89E0D5F8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483C9-3492-8F60-E601-EF3E14A2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256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7B751A-D94C-0AB7-34F3-0834A7F75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3F72EC-FF68-D9D1-4629-44A54F984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6407A-23A0-F7FB-D899-91CCD055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FDD9A-C149-4540-A1AD-1BF7BFBB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51E4B-BBE5-02BD-72E2-2E8BBCDE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9648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4703B-8BC0-35B1-0B8E-0FBE016C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5E1DCD-C758-7191-72EB-01AB41F44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A59E5C-ECAF-894E-2128-C42015CA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61153-163C-D671-4A00-6B8B7EA8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B629D-49FD-B8DE-1D5A-9A7FC775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77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82F66-7EA0-CC0B-43A6-5E06A04E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649AE8-B934-C37E-CD58-1FB5DD138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2932-0178-CC16-4B74-9A0FC962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66DB7-A3F7-3C2D-FCCF-42254EB7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891572-ED1D-42A3-9AB1-B9FEB0EE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076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0DC3C-7738-E7C5-F605-A12FAA93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B4C4D4-DA7F-83F5-073C-B43AAA8FC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39A0A8-02FE-8743-E095-1DF0FB44F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28B807-7A43-33CF-CCA3-7A10916F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5BF13-5C98-E1DA-6022-6E2AB438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07625A-D757-B60D-3697-A2BEF3E0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369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7FC9C-059B-8422-DD0B-8A4C8BCE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835D8C-66AA-F3BB-EAD4-E1E54D1ED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D4F87A-198C-928C-F210-A639624CA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7DA330-9EAD-88B9-2231-0394D5FC6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30EACF-196E-8838-9856-286D62757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DA3C6E-28EB-8889-A6C4-836583EE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24F068-F966-31C7-50B7-CC3B894E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9F80B6-AB19-4038-48E3-C93A29CE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41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BA7D6-7BCF-4F49-43DD-9BFCD5B5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4E3F46-97DC-6AEE-DF5E-60FE4FBA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EDE475-85B6-E61A-AF20-01B2F35C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86B574-CD7F-23BE-1AE9-237FC02B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978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73914E-829E-D7BA-BA9F-88EC2F0A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DB825-4708-B24A-1E85-F31EEBD3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E87BCC-724C-F7AC-59BD-EB3E465E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26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9FCA1-C8E3-6149-2708-6FB52C74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2098C-7872-D428-0040-B671D1C6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E4831-838D-6139-72A5-75DD5A029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AE7B2E-9396-F773-A9A5-538E449B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308AE2-8507-FD42-3DC3-51704D15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48C29C-6974-CEDA-0220-005FFD0F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42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C3C8D-7B57-99A2-068C-2A54440E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B1124-94A1-B8CC-7F0B-D070745EC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6FC355-C98E-285D-C7B1-A9A2D102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B5F4C2-6E45-4E32-07FA-917DB68B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D9179-DFCF-0639-C92B-CC6BFE64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784374-B6C2-A9A7-14C6-A984A6AC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7186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B18A2C-3A92-6771-F1AD-0FC5769D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41E48-C842-E38E-968E-014D7E22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67846-5556-6208-A28B-AB5F3AEDD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089DA-3047-4777-8F6F-9DC0AFA9AB63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2D6E6-B13B-5EB8-1A33-A30323D81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11878-491D-4DA4-AF01-A1D30183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CD93B1-3195-4C51-8AEC-4CC8A63D834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377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Gráfico&#10;&#10;El contenido generado por IA puede ser incorrecto.">
            <a:extLst>
              <a:ext uri="{FF2B5EF4-FFF2-40B4-BE49-F238E27FC236}">
                <a16:creationId xmlns:a16="http://schemas.microsoft.com/office/drawing/2014/main" id="{AD3F6019-17AD-C167-9164-62B748F7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F4531833-9D66-D7D7-6E86-0625020E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El contenido generado por IA puede ser incorrecto.">
            <a:extLst>
              <a:ext uri="{FF2B5EF4-FFF2-40B4-BE49-F238E27FC236}">
                <a16:creationId xmlns:a16="http://schemas.microsoft.com/office/drawing/2014/main" id="{719D8E2B-F81F-FAA4-A28B-0CABE36A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08BFA06E-8896-9A9F-D619-63A1FDFD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18B05F0E-826C-021F-CB2D-15D08822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El contenido generado por IA puede ser incorrecto.">
            <a:extLst>
              <a:ext uri="{FF2B5EF4-FFF2-40B4-BE49-F238E27FC236}">
                <a16:creationId xmlns:a16="http://schemas.microsoft.com/office/drawing/2014/main" id="{CAA8A815-355F-BD3E-AC97-B651F8816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5348131-F540-937E-876B-651C5BD4C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4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4AAFAB4-80C7-DBD9-E845-21D3A9F47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multitud de gente en la pantalla&#10;&#10;El contenido generado por IA puede ser incorrecto.">
            <a:extLst>
              <a:ext uri="{FF2B5EF4-FFF2-40B4-BE49-F238E27FC236}">
                <a16:creationId xmlns:a16="http://schemas.microsoft.com/office/drawing/2014/main" id="{FFA3103C-8B0A-08B3-80C2-2731C8E3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2D2FD134-45EA-6AD1-6687-0B84F01A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6" y="1053057"/>
            <a:ext cx="10271384" cy="53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6431A128-DFD2-96FE-28C9-D68FB4F1E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3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1280486E-AD90-AC6B-8A64-6DE37CAE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3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0C7787FA-026D-DEBD-E908-035E4D7AC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B28438C1-976D-B003-E001-CAC9BCB5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4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26CE2F86-E123-B6B5-7AD3-701BB7C9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2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25CB9B8-5CAC-8947-0606-170FD7D85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18196A4A-3D98-AF42-F315-601AC7407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4AC949D8-851D-7EF5-A1C3-6510D7A58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7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DB6CCB11-D577-7BFD-3000-878ADC243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4345FA3-956E-6217-B454-4A21DB068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47B3DD9-4416-710D-5797-7A0109176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Escala de tiempo&#10;&#10;El contenido generado por IA puede ser incorrecto.">
            <a:extLst>
              <a:ext uri="{FF2B5EF4-FFF2-40B4-BE49-F238E27FC236}">
                <a16:creationId xmlns:a16="http://schemas.microsoft.com/office/drawing/2014/main" id="{CCF056AC-3145-FC49-DD40-42C53F17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4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241FAA46-2C5B-C86F-62B1-5E91751D1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BA357A7-333E-B7B3-E894-1ACF120C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0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en la mano&#10;&#10;El contenido generado por IA puede ser incorrecto.">
            <a:extLst>
              <a:ext uri="{FF2B5EF4-FFF2-40B4-BE49-F238E27FC236}">
                <a16:creationId xmlns:a16="http://schemas.microsoft.com/office/drawing/2014/main" id="{2829E955-0593-21E0-E475-7780F8E2B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6D498FB7-F614-177B-F543-BB62126C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5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Jimenez</dc:creator>
  <cp:lastModifiedBy>Jose Luis Jimenez</cp:lastModifiedBy>
  <cp:revision>1</cp:revision>
  <dcterms:created xsi:type="dcterms:W3CDTF">2025-06-15T00:39:55Z</dcterms:created>
  <dcterms:modified xsi:type="dcterms:W3CDTF">2025-06-15T01:32:16Z</dcterms:modified>
</cp:coreProperties>
</file>