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3" r:id="rId20"/>
    <p:sldId id="264" r:id="rId21"/>
    <p:sldId id="257" r:id="rId22"/>
    <p:sldId id="262" r:id="rId23"/>
    <p:sldId id="261" r:id="rId24"/>
    <p:sldId id="260" r:id="rId25"/>
    <p:sldId id="259" r:id="rId26"/>
    <p:sldId id="258" r:id="rId27"/>
    <p:sldId id="282" r:id="rId28"/>
    <p:sldId id="306" r:id="rId29"/>
    <p:sldId id="305" r:id="rId30"/>
    <p:sldId id="304" r:id="rId31"/>
    <p:sldId id="303" r:id="rId32"/>
    <p:sldId id="302" r:id="rId33"/>
    <p:sldId id="301" r:id="rId34"/>
    <p:sldId id="300" r:id="rId35"/>
    <p:sldId id="299" r:id="rId36"/>
    <p:sldId id="298" r:id="rId37"/>
    <p:sldId id="297" r:id="rId38"/>
    <p:sldId id="296" r:id="rId39"/>
    <p:sldId id="295" r:id="rId40"/>
    <p:sldId id="294" r:id="rId41"/>
    <p:sldId id="293" r:id="rId42"/>
    <p:sldId id="292" r:id="rId43"/>
    <p:sldId id="291" r:id="rId44"/>
    <p:sldId id="290" r:id="rId45"/>
    <p:sldId id="289" r:id="rId46"/>
    <p:sldId id="288" r:id="rId47"/>
    <p:sldId id="287" r:id="rId48"/>
    <p:sldId id="286" r:id="rId49"/>
    <p:sldId id="285" r:id="rId50"/>
    <p:sldId id="284" r:id="rId51"/>
    <p:sldId id="283" r:id="rId52"/>
    <p:sldId id="309" r:id="rId53"/>
    <p:sldId id="308" r:id="rId54"/>
    <p:sldId id="307" r:id="rId55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C53E5-072F-C741-3D03-84A86DCC0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BDD310-6282-1883-A2ED-E76B9F96F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22FB94-3192-0118-B51E-6AFC7E7F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930EE9-6119-95D8-7452-ABCE6DE5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69E85-605C-487E-07C6-3649D78A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9255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CBBB9-20B7-89D1-8D87-0CF091F7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BC931F-FDE6-A89B-F1A1-5382B49D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AFAE9C-3350-ED91-7CB4-53D027D8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CF7915-62DE-968B-A1BF-9BF26A3F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FC9F6C-EA13-E464-5CF0-6C5305C0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2133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06F5A8-3020-2E9C-A5A2-19D23D851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88ABB1-CA43-EC76-3188-6A8003337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5B8F39-FBFD-2335-5F67-1B95BF79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2CEDB-E7EC-337B-87D9-A61E2D5D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C11431-FD39-A0D2-7A34-D90FE624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3815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5D1A9-048D-FDFB-2CA5-8D48DA62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F50DFF-9501-7390-BAE3-9D18592D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A50D25-9A0D-45D9-2C36-EB9B23A9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50711F-466E-F9ED-F986-09B49420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4393C-033A-2A70-979B-DA3805F8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7743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AF557-72FC-8169-871F-DA20C8DF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92DA64-DFB1-0CFC-70A7-362764984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A3886E-3BBF-FEF4-5B65-63BCB7B0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C0F5D4-C7B6-D992-CF98-30012905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3472B-1FBF-C93F-0F48-74EC26A8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11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3058B-390F-F3BD-F354-C6540A26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08AFE-0E3A-29E4-7934-8C360A8C7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E1163E-E73B-8DC0-A644-A656EA99E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E32F71-B00C-1C19-EAB6-BC6AB78F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9468B2-F22F-A7A7-866F-466D5AEAE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BCD0E5-7363-FE43-11A4-79A86D3F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8063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B9F15-30A8-5615-FE8A-A09AE298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813AAA-F27A-7B07-10D1-88EE6507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1D7017-4ABB-B54F-01FD-39BE7068D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B7587E-432C-116D-D5A4-42D1C6C18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1F7B73-3AA8-5487-86B9-CF97CA06B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B2B503-4753-3F95-5E09-4CF00083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21D55B-F02D-6E44-8822-CB80FCA4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40CC1E-4587-61D1-489B-B48C49F4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5088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3D570-3D2B-7E28-2113-87DC0B17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C92486-6224-0878-B7B0-2F38DF72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F3019-8A71-A78F-F05F-FEE2B02D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9F0175-2AC5-0416-8B60-4DF72CD6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3764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E83936-807B-5157-8A95-B0912E50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0921A8-57A9-339C-1E20-ABCA4A78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761F4-D9DD-314E-1928-C0524289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444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8D9C6-813D-B8C2-CA9F-3C91EC59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D96A0F-642B-E201-55D7-95FC3ACA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F8E1D3-E69D-A56B-52E6-5A21E3904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CFAC06-D785-1D4F-1DB9-2454E14D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B1DF4C-DE0E-B950-7152-01D9A6AD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C2770B-7777-186E-B60E-DCBCF976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092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9CF27-A8C8-59EF-095B-D12A9CEB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895511-2693-EC7D-FB0B-6FB8D05AD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7C53B8-2189-887F-423C-DEAF80AF0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2D0663-574B-6E17-B01B-282492AE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0C6E17-B611-AC28-2566-BBD75A44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591370-4249-E3E4-1C15-3D2CC628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9176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3D9209-9D6B-B24E-359F-2C6B871A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974F51-09AC-CF9D-72C3-1796EFD3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AD2AF-E7A8-388D-07A7-3723C77C9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B8D3AD-673E-428D-8B9F-6CE1A7711B55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3588E-D8FD-3C49-F606-4DC9832DD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36D97-269B-6EC6-F7E9-40C28D092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B37F9-5C34-448E-AB26-4073D576D0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3494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A7899B3A-48A9-0B46-737D-AE01305AF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6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Aplicación&#10;&#10;El contenido generado por IA puede ser incorrecto.">
            <a:extLst>
              <a:ext uri="{FF2B5EF4-FFF2-40B4-BE49-F238E27FC236}">
                <a16:creationId xmlns:a16="http://schemas.microsoft.com/office/drawing/2014/main" id="{D557EE7E-4731-445F-63CE-F535144C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17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76A4CF02-86EC-5244-DB66-C79CEF455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6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, Correo electrónico&#10;&#10;El contenido generado por IA puede ser incorrecto.">
            <a:extLst>
              <a:ext uri="{FF2B5EF4-FFF2-40B4-BE49-F238E27FC236}">
                <a16:creationId xmlns:a16="http://schemas.microsoft.com/office/drawing/2014/main" id="{0D3BBE1A-324F-CB9C-361A-9F6BC2723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DF49BAA3-D1A8-90C9-9483-195A39D29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26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4A10666A-EC14-86CF-1AF9-A1EBD0985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8373DA5A-A8E8-79A2-C257-5C8625AA5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0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A318C70D-61EA-8DF9-3428-0F302EFD7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83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A254F0B9-4144-309B-56AB-1F97F4807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79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Correo electrónico&#10;&#10;El contenido generado por IA puede ser incorrecto.">
            <a:extLst>
              <a:ext uri="{FF2B5EF4-FFF2-40B4-BE49-F238E27FC236}">
                <a16:creationId xmlns:a16="http://schemas.microsoft.com/office/drawing/2014/main" id="{523BF70B-98F4-129C-62F9-B9CBC510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7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FD48B659-736D-7B4F-10C3-6483A9824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7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47C7A7BA-7B1A-9CD8-1BED-B2C118DB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13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E1B5A657-1A28-B72F-A666-27C8AE69A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&#10;&#10;El contenido generado por IA puede ser incorrecto.">
            <a:extLst>
              <a:ext uri="{FF2B5EF4-FFF2-40B4-BE49-F238E27FC236}">
                <a16:creationId xmlns:a16="http://schemas.microsoft.com/office/drawing/2014/main" id="{E0A3EDDD-B0AD-A26C-3479-6B6AB3107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89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El contenido generado por IA puede ser incorrecto.">
            <a:extLst>
              <a:ext uri="{FF2B5EF4-FFF2-40B4-BE49-F238E27FC236}">
                <a16:creationId xmlns:a16="http://schemas.microsoft.com/office/drawing/2014/main" id="{AAC8FEDF-905C-7A18-05D5-13CEC2F52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6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B0D56E70-6C38-C06B-EE9A-67B9D5535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14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FCF1B2B5-5AFA-70F6-153B-9F9228C8F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69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ujer con raqueta en mano y pelota en el aire&#10;&#10;El contenido generado por IA puede ser incorrecto.">
            <a:extLst>
              <a:ext uri="{FF2B5EF4-FFF2-40B4-BE49-F238E27FC236}">
                <a16:creationId xmlns:a16="http://schemas.microsoft.com/office/drawing/2014/main" id="{8A9BAADD-EBA4-3073-4CAF-6BFB3155D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5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Aplicación&#10;&#10;El contenido generado por IA puede ser incorrecto.">
            <a:extLst>
              <a:ext uri="{FF2B5EF4-FFF2-40B4-BE49-F238E27FC236}">
                <a16:creationId xmlns:a16="http://schemas.microsoft.com/office/drawing/2014/main" id="{775EF4BD-0293-7D65-8EC9-5B6B89A6E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82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319F7831-EC74-3935-478F-F3FC4349B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00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2B8C9C93-18D0-0C35-CD8E-63D3FA9EB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03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AA502A0F-8406-9DCC-213A-9984A5944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3841E72A-3805-3DC8-D21B-DF736AE9D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63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E617B612-4A92-28E0-5802-EDA213C5B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4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75B9616C-CB32-4E71-A11B-AC2A89D4F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50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26E36F9B-752B-2F7B-1106-457065F07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29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69A182E7-66A2-C6F3-A1C5-4FD22ACB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00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6E3DC3CE-0983-6EFF-BBF1-6690DEF83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1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299233CF-E844-B442-725D-EDBB91CCE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98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8D96DA19-2989-9636-9ABE-2A89EBA46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2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954A57F1-0BCB-043A-A3AD-1DAB367D3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31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467EC4CC-957D-6693-02F2-BEBE25908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75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0C5FB52A-2DED-85B1-363B-D50031DC1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0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48924940-74C2-DD23-EB43-AFE932DCD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EF4F0AA0-D95C-76A5-E231-32EEABCB1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3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El contenido generado por IA puede ser incorrecto.">
            <a:extLst>
              <a:ext uri="{FF2B5EF4-FFF2-40B4-BE49-F238E27FC236}">
                <a16:creationId xmlns:a16="http://schemas.microsoft.com/office/drawing/2014/main" id="{82D7487B-C01C-7361-D966-8487D9EDC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89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C5BEAB3A-1023-2947-794A-3E1A934B9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7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C4454652-ED91-38D5-E4C4-F5FD4563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24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DF92909B-2788-6135-0885-5A2673878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61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F8D2C07F-0989-6375-CE04-F00DAD94D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91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D594FF0B-1DB1-596C-4522-40728B9E6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6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B018E118-7F35-37A5-2C94-4A470C522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39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6A5CA4A4-3CFB-FF3D-BE4E-88476E979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71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178F39CB-8A55-1FF7-6013-A92CA8EF4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3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222C27E2-A49F-DE40-6F81-B2CA50710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8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C70E2001-DDFC-6FE8-D2A3-B2F67BD60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24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AA048C72-991B-AB77-023C-8C7D90336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5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9C588020-ACE1-1112-3178-3E3B856A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46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1BFE0975-FC65-3E0D-B19B-0130281CE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65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D3777B8E-A2AB-DBB7-67DA-71BBECC6E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7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1DEF57A9-CD94-B213-F4EC-0D5F45E1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6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9F916DDB-CE1F-1A98-EC4A-A378B0F58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1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El contenido generado por IA puede ser incorrecto.">
            <a:extLst>
              <a:ext uri="{FF2B5EF4-FFF2-40B4-BE49-F238E27FC236}">
                <a16:creationId xmlns:a16="http://schemas.microsoft.com/office/drawing/2014/main" id="{1BFF0447-E9EB-0BFA-888D-D233256A1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7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DF0F4439-743D-AF0C-00E6-D7F7341B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1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Panorámica</PresentationFormat>
  <Paragraphs>0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Luis Jimenez</dc:creator>
  <cp:lastModifiedBy>Jose Luis Jimenez</cp:lastModifiedBy>
  <cp:revision>1</cp:revision>
  <dcterms:created xsi:type="dcterms:W3CDTF">2025-06-15T01:48:01Z</dcterms:created>
  <dcterms:modified xsi:type="dcterms:W3CDTF">2025-06-15T02:30:46Z</dcterms:modified>
</cp:coreProperties>
</file>