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2" r:id="rId5"/>
    <p:sldId id="263" r:id="rId6"/>
    <p:sldId id="264" r:id="rId7"/>
    <p:sldId id="260" r:id="rId8"/>
    <p:sldId id="259" r:id="rId9"/>
    <p:sldId id="257" r:id="rId10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7225C-3B9D-4D40-908C-F0C4934A6DB7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A4CE6-8242-482C-B70F-AF40004EB53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778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A4CE6-8242-482C-B70F-AF40004EB534}" type="slidenum">
              <a:rPr lang="es-CR" smtClean="0"/>
              <a:t>9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8082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19911-AA8E-2913-B38D-6A549AC02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B3782D-43E5-831C-A88C-0FA92D3FE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EB5179-0DA7-1BC6-86C8-8552DDAAE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8D8A76-384D-9069-0D3C-FFC3AD61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680EF-9622-17A5-2C3F-2F18D1C8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84035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3F369-1FDC-2ED8-68EF-CF20C5994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670AAD-22C0-9A3B-38FD-D82C49FFB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61F681-91E2-1D0F-B0BE-0325392A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31AB29-5869-1F99-7D4A-8F863DCE8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22DF3F-AE78-632E-F40C-22143479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027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A4EB4C-EFF6-8214-F82F-03505F6D7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DBCCE9-F79A-F56E-0250-477C42622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2E2F0B-7D36-EC67-0F86-6D101FAF6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203703-857C-30F7-8B99-53DE96BF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C105AC-464F-696D-969B-8F1856CC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5881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5D75B-5F6E-3529-A2CE-39525D44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1D81A8-BB57-84F7-F9A7-C66002EA2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3DA24A-377F-999D-41EC-FF2C688B6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3FC00E-1D87-DF9F-0B9E-74EEB6D7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C2466-A963-ABBE-7196-99A58052C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2982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4BB80D-DACF-DC7A-A785-1060F4EEC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0F00E4-C598-905C-2281-31C0479F6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4928B8-31BB-539B-6EC9-2FF92FA0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E9A9F-1B9F-6999-1F33-8F1BCFF1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808130-9D2F-FDD1-A869-DBB184DC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191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1279A-2BD4-71F4-2E52-93AB0D43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8E3CE4-0367-974A-AA31-81FC4796D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41E5B2-A263-3BC0-8362-E663A33E8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00C145-7F28-9335-7A65-9E319778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720E78-2B53-6722-5021-DC8A7F7F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DD53FF-D270-D865-0BA8-86B5BBDC6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17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A9CAD-C2FD-A1B8-08BE-BD87CB8F5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0E20CE-1F91-DB62-6BBF-19F8AB565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37C9CA-0A62-D477-4CB0-D5CCDBF8B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00B2BB-2B23-04BE-AE3D-63727BD51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35D47C-1463-D602-F81F-BF9282681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A0AD93-64B0-09CB-6610-BCEA403F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764262C-E54D-A98F-6CB1-87D4585A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4708DD6-3F84-65F9-E62B-3204EC84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534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34DD5-E4C7-0C43-6EFA-3686C5C3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C0CC8E-6025-E895-5D0D-E4979779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A6A22C7-7712-AA10-A792-06B87994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C577A3-25D1-F449-4D71-54585BE2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616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301843C-BEBB-BACD-9CF9-FEA21E4D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BB62DD-9FF2-140C-51CE-B2A34CF7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6657EB-58D5-B1C0-E7C4-78F4E4E5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539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78564-AF04-AFCA-DE3D-F185A632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18D102-B2CB-7E54-A079-9BE0901B7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45D086-4600-5F2A-73D7-9839583B9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6FE0D4-775D-DE0D-4CCA-94AD8815A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47AA0B-6977-66BF-DC41-169DF23E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A93F52-CD53-F547-3E4E-E8FDC34F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7495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08F0B-A1ED-FEF1-D49C-CB022B35B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D56EA2-3257-DBAD-6AD3-9BB0016D9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D1EC01-AA1D-BE66-083E-3CD6BFFB9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8D9807-6652-8F45-454B-3F1B5CE2A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3A0CF1-EA28-0FFA-BE8E-3A263AF2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287AC3-4720-2774-FB12-FB77CA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7607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51D420-73A1-7F4D-1385-6955EA3F4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C7BC2F-A76C-6D0B-597E-317C818E8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DA33AF-8F0A-B1EA-DCCF-BD298CF63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49D9B5-6BB8-451F-9669-044D1189E7C8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F48CC6-36F3-820B-4D35-B3C2DB036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1AF419-B62E-147A-3F91-79F5E8609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33BC7C-A6B6-44D4-B0F9-01BD4B5186F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4823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Interfaz de usuario gráfica, Aplicación&#10;&#10;El contenido generado por IA puede ser incorrecto.">
            <a:extLst>
              <a:ext uri="{FF2B5EF4-FFF2-40B4-BE49-F238E27FC236}">
                <a16:creationId xmlns:a16="http://schemas.microsoft.com/office/drawing/2014/main" id="{0B5E8C62-F07F-1A9F-CEDF-DEA76761F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7191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61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El contenido generado por IA puede ser incorrecto.">
            <a:extLst>
              <a:ext uri="{FF2B5EF4-FFF2-40B4-BE49-F238E27FC236}">
                <a16:creationId xmlns:a16="http://schemas.microsoft.com/office/drawing/2014/main" id="{09176769-DC56-35BF-0C1D-148616038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7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C618980C-5A2B-175C-DEFA-1BBE84C72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80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E907FB84-DA44-A082-A81C-CBE6F1ADE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9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2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575D354F-3A4C-5ADF-F3E4-1519E4B94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2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orreo electrónico&#10;&#10;El contenido generado por IA puede ser incorrecto.">
            <a:extLst>
              <a:ext uri="{FF2B5EF4-FFF2-40B4-BE49-F238E27FC236}">
                <a16:creationId xmlns:a16="http://schemas.microsoft.com/office/drawing/2014/main" id="{5F04B237-2C82-A9B3-5CD6-47A8BF4FF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0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El contenido generado por IA puede ser incorrecto.">
            <a:extLst>
              <a:ext uri="{FF2B5EF4-FFF2-40B4-BE49-F238E27FC236}">
                <a16:creationId xmlns:a16="http://schemas.microsoft.com/office/drawing/2014/main" id="{85B57B75-1DDC-EE20-B19F-92C8A3436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33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El contenido generado por IA puede ser incorrecto.">
            <a:extLst>
              <a:ext uri="{FF2B5EF4-FFF2-40B4-BE49-F238E27FC236}">
                <a16:creationId xmlns:a16="http://schemas.microsoft.com/office/drawing/2014/main" id="{6526561F-6CAD-A5B4-021C-7EF68092B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9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E149FE0D-41D4-7662-AD59-A921F46AA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83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Panorámica</PresentationFormat>
  <Paragraphs>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 Luis Jimenez</dc:creator>
  <cp:lastModifiedBy>Jose Luis Jimenez</cp:lastModifiedBy>
  <cp:revision>1</cp:revision>
  <dcterms:created xsi:type="dcterms:W3CDTF">2025-06-13T00:35:16Z</dcterms:created>
  <dcterms:modified xsi:type="dcterms:W3CDTF">2025-06-13T00:44:13Z</dcterms:modified>
</cp:coreProperties>
</file>