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0" r:id="rId17"/>
    <p:sldId id="259" r:id="rId1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A5761-CAC4-6F9E-84EB-FFA2B9EFC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EE5B61-BC6F-38F7-5398-B82B8674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0A231-1B3F-CBB7-E333-5B07B174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BE98B-EE87-C5C2-FFB3-0009E84B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66441-E0D7-7A4C-1BF5-E71187F3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91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23C1-A0A5-5ACE-0E77-8622A5F1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2ABF02-A9C4-098B-2427-898E1F78B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6F74A-94FE-4E5D-52B7-F488CA7D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F3B643-EC8D-7D6A-5410-962C6D5C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AB5B0-FC17-2AEA-5BFB-E89F24D9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953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1A59E0-49D6-6384-766D-0D20A4F12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EFF784-4592-0EFD-C7E0-3D98EF75D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739776-6BDB-BF56-37D8-5AD002FB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BD2A7-BE35-4D27-C861-53877C31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DF48D-1DD1-A62B-8CA4-50394C0F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80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2D29C-26FF-EAA4-A6CA-090C2A65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106C8-3165-C479-062D-AEFB44A8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0955A-0158-88FE-62E3-5D82441F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D708E6-05E0-0FE0-8972-ED2857D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B1DF1B-2AB5-BBB3-AAE9-E6298D5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595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1906-CB58-0787-B34C-7EB42B4B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741631-37F6-248F-A7EB-7C4919FA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2226A-6AC2-6074-0010-3A106385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7A108E-F175-F2A1-1E75-6CA24258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D2B9A-B4C5-BA39-C1B7-00959ACF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57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B04CE-4F46-7926-2F4A-C06B9BE1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90C73-D413-25A9-432B-8BD9AC617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C8E4C4-FA67-0643-89BE-F2F7A5704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E6EBF2-7DD6-17E6-A532-D26028D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C7E2FE-8CA6-5BAD-F53C-3DCE525B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899599-BDDC-5091-B451-B653A43A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12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B2FA8-A5D2-0A18-EFB7-3A6986C5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04CE8-AC79-0AA3-CA08-471D90EE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E3F8D0-9C2F-2027-503C-91BE47EA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CC8933-611C-8EED-D0C3-21BD266F0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24B23D-7A7E-7ADA-ABCF-EFC8B7B84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E8AB4C-4E8A-C7A0-F359-514135CA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403B55-6B3A-0A90-5A0E-210916C8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5D63F4-D4A2-FECD-FF43-72C77C2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089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EA55F-B8C9-5E0F-A126-06CAEAE2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1070B1-F3AE-9371-6B15-BF79063E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A3C9CE-FB85-4B4F-985A-6E094658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1B75F-F5F4-F464-21CF-9DA201E4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01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2C6DDF-A6A3-9233-A518-29D545B8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55201-305B-2676-9459-125AC38A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49985E-E7FC-0476-B45C-DE4E2941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200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F5439-4A6C-B0C2-10F0-6B07D2E7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D451-6708-FCC2-E052-476D11DC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2594E9-F115-39E3-9944-F8C269229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C9521-F5FA-586F-F448-698233D5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A64D7-0174-82CF-730E-BFF313E4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C2F16A-97A1-CC5F-1475-F544FF67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78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96FDC-0B4B-5DB2-7138-4983F12F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4A73D3-DD48-9271-8DB6-A119FC87A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7AED54-E39C-23CB-7EA3-A3DAE7A2E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7BF810-60DF-A56C-1135-8F33D6E6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846EC-89C0-74B2-0AB4-085095F7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AFCDB6-9A58-C907-7CED-CACC0463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71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BCC42A-D46E-FFEA-BBAC-1FE0BF8B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42C18E-2EBF-0933-2283-7559FFF20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CB9B5-2437-36CD-E061-1DEA1CCF5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E7A85-86CA-4679-B453-3F833C6855B7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44D51-4506-2E9B-C953-08E9DB594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8893A-AA79-B0A8-0325-B393D7515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71C91-86CF-4E17-B605-D223937FD9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23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7B82F28-9D67-A1DB-4581-CC767C0E5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35320FFE-401C-7107-7D59-B1FB3AA4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D77106AD-F4B8-3E90-0471-C986ADF27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7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E423644B-1FD3-A524-6168-0A24B412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9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89395DA2-39C0-6DC3-4439-F078BB17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" y="0"/>
            <a:ext cx="12078110" cy="68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C9EAC5CE-68F2-8B70-72E8-8525884A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6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agen&#10;&#10;El contenido generado por IA puede ser incorrecto.">
            <a:extLst>
              <a:ext uri="{FF2B5EF4-FFF2-40B4-BE49-F238E27FC236}">
                <a16:creationId xmlns:a16="http://schemas.microsoft.com/office/drawing/2014/main" id="{77C52FC6-A738-CD39-CE37-98798776B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6BE9074E-5498-308F-553F-5F1F5394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99A822E-D188-4EBA-B11B-E82C42FA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B983B37-F82C-CCB4-86CC-8EA27046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6A52A52F-2197-A1E3-3DE2-654FAA0A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47A92F7D-81F4-F793-D067-5F34886E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305BF25F-A049-7280-2CFB-CD1A1718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2A91153-3F45-C849-3BC6-75C9D4C6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2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888AA69A-A41A-C82D-366B-9312E0DE6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6357925-A72F-C77C-C8AC-14515F58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9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8E5CAAE-9FE7-EC3C-41D4-77213DA1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25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2025-06-12T23:54:46Z</dcterms:created>
  <dcterms:modified xsi:type="dcterms:W3CDTF">2025-06-13T00:21:15Z</dcterms:modified>
</cp:coreProperties>
</file>