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61" r:id="rId4"/>
    <p:sldId id="260" r:id="rId5"/>
    <p:sldId id="258" r:id="rId6"/>
  </p:sldIdLst>
  <p:sldSz cx="12192000" cy="6858000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29" autoAdjust="0"/>
    <p:restoredTop sz="94660"/>
  </p:normalViewPr>
  <p:slideViewPr>
    <p:cSldViewPr snapToGrid="0">
      <p:cViewPr varScale="1">
        <p:scale>
          <a:sx n="63" d="100"/>
          <a:sy n="63" d="100"/>
        </p:scale>
        <p:origin x="96" y="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C4835D-01A0-58B2-71CA-F93EBAC427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CF7F891-0E74-E783-2BCD-B9C71518BD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DB4460C-6AF4-8E96-3302-4527A92F8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710C1-68CC-4F16-9C94-10A618D0A9FC}" type="datetimeFigureOut">
              <a:rPr lang="es-CR" smtClean="0"/>
              <a:t>12/6/2025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00FFCEE-3883-131A-ABF4-6EB83FE7CD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678131B-2027-1CFC-523A-C19198D1F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E06D3-1730-483A-BF11-2D1A52602E8F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335742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080D3B-11A7-AD77-240A-630F376B3B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0AAF876-1673-F791-2B92-7BB79E52DD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56C10F-CC0E-A659-F9D7-B539A439AF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710C1-68CC-4F16-9C94-10A618D0A9FC}" type="datetimeFigureOut">
              <a:rPr lang="es-CR" smtClean="0"/>
              <a:t>12/6/2025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3B7D6C4-D86F-779E-37F2-AB43A953F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2C43E32-5278-CB28-325D-C597E58CA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E06D3-1730-483A-BF11-2D1A52602E8F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965423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E0D12CC-1689-1228-BBC1-F58C027382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88C97FA-3B3E-8571-143D-62A6C27DC9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F4540D5-3D99-7DDE-1E10-9236DEA9F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710C1-68CC-4F16-9C94-10A618D0A9FC}" type="datetimeFigureOut">
              <a:rPr lang="es-CR" smtClean="0"/>
              <a:t>12/6/2025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0D5F76A-9528-F39B-B699-450CDF6D3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BB4609-1CA9-FC52-9070-66DF25772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E06D3-1730-483A-BF11-2D1A52602E8F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055262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0926C0-2AF0-3557-B192-5386D20679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46CEA44-77BE-8681-8563-B7354B51B5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9021763-26D7-061D-5E4F-E3CD323304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710C1-68CC-4F16-9C94-10A618D0A9FC}" type="datetimeFigureOut">
              <a:rPr lang="es-CR" smtClean="0"/>
              <a:t>12/6/2025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D1012DC-E2A1-131F-B9C1-9E501702B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1589294-252D-7585-4510-BE03BC363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E06D3-1730-483A-BF11-2D1A52602E8F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837263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639AB0-0676-16FF-0C03-C5D3F95ECB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3F95D6F-B82E-681E-CC29-9CBE63CA80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96120E3-2736-225A-95A3-73D053354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710C1-68CC-4F16-9C94-10A618D0A9FC}" type="datetimeFigureOut">
              <a:rPr lang="es-CR" smtClean="0"/>
              <a:t>12/6/2025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29F6804-7212-0A35-61C2-2EC1AB050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2D1DA28-0222-C63A-1605-87D01D608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E06D3-1730-483A-BF11-2D1A52602E8F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10862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4F49CC-D836-4143-8C9C-51CA0EF9A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798582E-F965-DA4E-621A-4CAC51A1C2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A02AD8A-100E-241E-5971-58CCFED008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19E8D43-AF99-C2B5-B5B1-3F11FE654B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710C1-68CC-4F16-9C94-10A618D0A9FC}" type="datetimeFigureOut">
              <a:rPr lang="es-CR" smtClean="0"/>
              <a:t>12/6/2025</a:t>
            </a:fld>
            <a:endParaRPr lang="es-C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B8D0AFF-5FE8-F732-1527-DA08F06BD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8DE0F93-0780-6D14-DE43-E3A0630A0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E06D3-1730-483A-BF11-2D1A52602E8F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83828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5D8894-8B9B-BEE9-C233-357F2CF45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98AD624-CE7C-6D47-EA05-CF19F45D37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4A28C84-3AAC-C5AA-1012-F5C7170084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5D0D563-4D17-3DF1-A667-82180DB72B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417EBCE-F293-3997-262A-323B1AE9B6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D92F938-E144-490F-1BB4-1A5F7AC409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710C1-68CC-4F16-9C94-10A618D0A9FC}" type="datetimeFigureOut">
              <a:rPr lang="es-CR" smtClean="0"/>
              <a:t>12/6/2025</a:t>
            </a:fld>
            <a:endParaRPr lang="es-CR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2C45880-5F4C-B6EE-5E86-33A74CBA0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7FE62DD-4702-0EB5-26C9-DD2A69807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E06D3-1730-483A-BF11-2D1A52602E8F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152552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1988CC-1946-8120-5201-071A339614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F112105-AD46-7C74-B20C-EC518433C5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710C1-68CC-4F16-9C94-10A618D0A9FC}" type="datetimeFigureOut">
              <a:rPr lang="es-CR" smtClean="0"/>
              <a:t>12/6/2025</a:t>
            </a:fld>
            <a:endParaRPr lang="es-CR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0788E5C-B10F-A19C-0735-338AC493F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980EF8C-F1A5-F4E9-61F1-6556D373F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E06D3-1730-483A-BF11-2D1A52602E8F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590792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2A39F95-57D2-FDE0-4E1D-C807B3D21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710C1-68CC-4F16-9C94-10A618D0A9FC}" type="datetimeFigureOut">
              <a:rPr lang="es-CR" smtClean="0"/>
              <a:t>12/6/2025</a:t>
            </a:fld>
            <a:endParaRPr lang="es-CR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022A882-AE40-053B-77C4-296DE8165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3436442-9547-3846-AC5E-B190940A0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E06D3-1730-483A-BF11-2D1A52602E8F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247645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9FF549-2A54-C5AD-44D5-B7A146E4AD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7F9380B-8154-32F8-F408-FBD603BF10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A57D8E3-A8FF-F416-1A45-6E8A1A9EA2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680A5F6-0220-3E12-AE8E-BA16DD0B96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710C1-68CC-4F16-9C94-10A618D0A9FC}" type="datetimeFigureOut">
              <a:rPr lang="es-CR" smtClean="0"/>
              <a:t>12/6/2025</a:t>
            </a:fld>
            <a:endParaRPr lang="es-C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864EC43-A683-D498-4FE6-72C5C72734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0F6B89F-B873-4B09-0458-0518858754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E06D3-1730-483A-BF11-2D1A52602E8F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751928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6E99EB-D938-8177-1946-E42363A3A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0E994C9-80AC-B400-DBA1-003A0281F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AF0F6BB-471C-B47A-8E02-F147B50325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1468521-7827-0622-2545-5C1F40EA9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710C1-68CC-4F16-9C94-10A618D0A9FC}" type="datetimeFigureOut">
              <a:rPr lang="es-CR" smtClean="0"/>
              <a:t>12/6/2025</a:t>
            </a:fld>
            <a:endParaRPr lang="es-C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EEEB5EB-E558-4E5B-F97E-E563DC0AC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0D15278-ED6A-50C4-CCD9-AB61B3EBB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E06D3-1730-483A-BF11-2D1A52602E8F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966621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32AED10-7B98-DFE0-290B-F09EF1480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E8D576B-777A-DA85-CC9A-12C52BADD8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19A6E49-80F9-5CD0-36F2-E54178638B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AD710C1-68CC-4F16-9C94-10A618D0A9FC}" type="datetimeFigureOut">
              <a:rPr lang="es-CR" smtClean="0"/>
              <a:t>12/6/2025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E8D053-9DF4-E4D1-0C12-C5FB15C9C8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A73AF42-90F3-0860-8CA9-A56D411385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BBE06D3-1730-483A-BF11-2D1A52602E8F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137635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Interfaz de usuario gráfica, Aplicación&#10;&#10;El contenido generado por IA puede ser incorrecto.">
            <a:extLst>
              <a:ext uri="{FF2B5EF4-FFF2-40B4-BE49-F238E27FC236}">
                <a16:creationId xmlns:a16="http://schemas.microsoft.com/office/drawing/2014/main" id="{4F63D08C-794B-E7FF-7775-7FF8E81FA0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0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1022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3" name="Imagen 2" descr="Interfaz de usuario gráfica, Texto, Aplicación&#10;&#10;El contenido generado por IA puede ser incorrecto.">
            <a:extLst>
              <a:ext uri="{FF2B5EF4-FFF2-40B4-BE49-F238E27FC236}">
                <a16:creationId xmlns:a16="http://schemas.microsoft.com/office/drawing/2014/main" id="{7D59A7D5-E337-8AFD-20FD-3632E8BEFC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017"/>
          <a:stretch>
            <a:fillRect/>
          </a:stretch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01694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3" name="Imagen 2" descr="Interfaz de usuario gráfica, Texto, Aplicación, Correo electrónico&#10;&#10;El contenido generado por IA puede ser incorrecto.">
            <a:extLst>
              <a:ext uri="{FF2B5EF4-FFF2-40B4-BE49-F238E27FC236}">
                <a16:creationId xmlns:a16="http://schemas.microsoft.com/office/drawing/2014/main" id="{7A63C0E2-7B43-F132-7300-6E0A4C322F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81"/>
          <a:stretch>
            <a:fillRect/>
          </a:stretch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05633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Tabla&#10;&#10;El contenido generado por IA puede ser incorrecto.">
            <a:extLst>
              <a:ext uri="{FF2B5EF4-FFF2-40B4-BE49-F238E27FC236}">
                <a16:creationId xmlns:a16="http://schemas.microsoft.com/office/drawing/2014/main" id="{56FF70B2-75EA-63E0-8793-C5F1D5F98D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33194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3" name="Imagen 2" descr="Tabla&#10;&#10;El contenido generado por IA puede ser incorrecto.">
            <a:extLst>
              <a:ext uri="{FF2B5EF4-FFF2-40B4-BE49-F238E27FC236}">
                <a16:creationId xmlns:a16="http://schemas.microsoft.com/office/drawing/2014/main" id="{FFA55AE3-34CA-812C-EE91-21DBE91D8C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9"/>
          <a:stretch>
            <a:fillRect/>
          </a:stretch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344227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Panorámica</PresentationFormat>
  <Paragraphs>0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Aptos</vt:lpstr>
      <vt:lpstr>Aptos Display</vt:lpstr>
      <vt:lpstr>Arial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Jose Luis Jimenez</dc:creator>
  <cp:lastModifiedBy>Jose Luis Jimenez</cp:lastModifiedBy>
  <cp:revision>1</cp:revision>
  <dcterms:created xsi:type="dcterms:W3CDTF">2025-06-12T23:47:57Z</dcterms:created>
  <dcterms:modified xsi:type="dcterms:W3CDTF">2025-06-12T23:52:44Z</dcterms:modified>
</cp:coreProperties>
</file>