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4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76EF1-427A-5A3F-EE6E-7DE313B10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355B03-3B39-D4CD-4B29-19536E80E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F0CDB8-B266-E327-F722-E6DC4DDE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00BEA-1BB5-A767-6B2A-CD09042B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711040-BBDC-3667-7C5B-851994F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028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6B295-C669-01EB-97FB-78B7ECEB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B59C0D-3B32-E8AC-EF8B-FE9DEA939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D94BA-A801-438E-8042-770E1296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27087-8380-FAA8-6954-8EBCE344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A6CA9F-F9D3-1F5C-5BBB-B179EFE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563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810490-D2B2-073C-952B-6503F3BBA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E7AF6-CD0C-E94A-9658-AED606876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F1460-8045-6C21-0219-189DF0AC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2553B-18E7-C742-607A-BAFE6832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0D2FC-20DD-608B-B267-C487011B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17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BE526-D989-D147-D230-2E6C767A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8B8DF-7C01-B2C6-CCEE-3927C00F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2E09D-1619-9858-6D51-4964E1F0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A22ED-5D18-AAC1-F3BD-DC490217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3CC507-F087-577A-C1F3-6CDC66C0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3498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4D168-3B79-2F28-A5D2-F8FB693F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95437-27EF-D80E-CB9F-68AFE0CD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6D01F-E7BD-F06F-441E-A8D53AD1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25CE8-0754-ADDF-2F71-2492D718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848D9F-769A-E4C9-57A1-2C5A7BBE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007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AB89F-BB26-2D8E-D224-BB8C67E4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6B5F9-D0C8-568C-0105-D8CBA9B3C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EE7E3-EC47-C036-DD23-E0DDA0D08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5DED85-4AAD-1C30-75D6-508F3BB5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271EF-9499-CE0A-D8BE-DAE66707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544BE8-B5F0-83B4-AB49-37C1B44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615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74D99-96F1-723E-A174-1BDFF93D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EACC7-55D8-B1D1-A9B3-06545C726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BBF145-2BCC-DAF5-FC49-2C5DC163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48A446-27D8-6468-B3A0-C4C42753F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1EA98F-7580-199A-2E5A-06FA0594E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494730-B30A-330E-E4AB-20F3570D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649603-252D-DF7C-068F-90B307E4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5BAB66-BD67-2780-FAE6-EA6B7916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59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3B3D0-5710-071E-4EF6-83D2CBFB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80DD2D-8F1E-9F34-D07B-F3FDFA9F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26F6E4-54D8-389F-9C99-4D06D0D5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F79118-63B7-DF65-1B0B-30D7A3FC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15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224F25-211A-1E13-FA39-2ABD4818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6C9535-CC30-EB5B-6D8C-5E55A3DA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5E736F-8A72-D517-B5B6-0F316FB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483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33789-AB90-0A22-CAD6-CB7B9422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AF6CC-97E5-AB79-DD79-E0D5159D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03CD2-B914-05E6-EB8F-76F093FC6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1DAC6C-9CF7-2703-39C9-337889C6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468C9-E0D0-67CA-6CAA-15FCF5D5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2079C3-7C25-794A-34ED-406EDECA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491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C5324-C705-B377-DE2B-14AB6D9A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840194-36EA-0B08-D6D7-0D53592B7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E7FB9F-4D8B-67B9-D9FC-DB491FA9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554B8-0FE1-0AAE-999A-06EB5730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E18653-87D4-6E60-A6E9-A45703D0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4A6832-3941-7DBF-FD43-DB4B65ED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6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5C8485-913A-1825-6188-2743FB14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F9144-75D7-C341-BA69-9091C1C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A1D4D-4F42-1DBF-6746-06B7DD783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C7CFF-272D-4561-9500-D8A904A945DB}" type="datetimeFigureOut">
              <a:rPr lang="es-CR" smtClean="0"/>
              <a:t>12/6/2025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3F81C-F505-FA9A-F829-EB7CB749B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10BAD-F6F8-8EA9-A311-5864F70B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DD44E-7D64-4969-9376-81512E6D92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08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09A2C6A-F8FB-475E-332D-0FBD240A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juego de beisbol con espectadores en las gradas&#10;&#10;El contenido generado por IA puede ser incorrecto.">
            <a:extLst>
              <a:ext uri="{FF2B5EF4-FFF2-40B4-BE49-F238E27FC236}">
                <a16:creationId xmlns:a16="http://schemas.microsoft.com/office/drawing/2014/main" id="{9B97D8AF-CB79-A6D5-32EE-BC03433D3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b="168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0E23BC42-6D1B-947B-A37F-F09DE9AD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Escala de tiempo&#10;&#10;El contenido generado por IA puede ser incorrecto.">
            <a:extLst>
              <a:ext uri="{FF2B5EF4-FFF2-40B4-BE49-F238E27FC236}">
                <a16:creationId xmlns:a16="http://schemas.microsoft.com/office/drawing/2014/main" id="{D1ABFED3-C1FE-21EA-7B1A-6430CE1F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7641517-A6FA-D93D-C667-4CE0F9AE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ACF04A76-34DC-4F1F-95E4-DD30BA497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5B4400CA-678E-32ED-4C7A-DB5888DB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2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ECC67B04-D181-0326-74F7-362D68A28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23616C58-168F-690B-3F57-FE8035F8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Escala de tiempo&#10;&#10;El contenido generado por IA puede ser incorrecto.">
            <a:extLst>
              <a:ext uri="{FF2B5EF4-FFF2-40B4-BE49-F238E27FC236}">
                <a16:creationId xmlns:a16="http://schemas.microsoft.com/office/drawing/2014/main" id="{0DCEF4AC-0BE2-0D6C-F940-C11CD83E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93B43CF-B012-CA69-61E4-31BE726E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7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CACA9534-689D-0FEF-774E-3511B39A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 r="-1" b="-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FD9736D1-C4A3-D5B5-DF7C-8F1117CD4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r="-1" b="1677"/>
          <a:stretch>
            <a:fillRect/>
          </a:stretch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43D56CB7-2862-9330-E677-D97DAAB86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E504A4BA-DC70-6F24-F7B5-DFC246A0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F14FADCF-A23D-FD92-E99A-706D7BA7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b="1494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099F0B9-58FF-C46E-A2FB-76084B22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" b="1473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Captura de pantalla de un celular con texto e imágenes&#10;&#10;El contenido generado por IA puede ser incorrecto.">
            <a:extLst>
              <a:ext uri="{FF2B5EF4-FFF2-40B4-BE49-F238E27FC236}">
                <a16:creationId xmlns:a16="http://schemas.microsoft.com/office/drawing/2014/main" id="{A39EEC09-A29A-F10F-A744-B5F3ACF9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b="69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385EDC35-8333-55D2-686A-5B770199B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"/>
            <a:ext cx="12192000" cy="68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1B7CADB-9069-8FCC-E2ED-48C0A39A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120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25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2025-06-12T21:06:36Z</dcterms:created>
  <dcterms:modified xsi:type="dcterms:W3CDTF">2025-06-12T21:26:01Z</dcterms:modified>
</cp:coreProperties>
</file>